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56" r:id="rId4"/>
    <p:sldId id="283" r:id="rId5"/>
    <p:sldId id="301" r:id="rId7"/>
    <p:sldId id="321" r:id="rId8"/>
    <p:sldId id="260" r:id="rId9"/>
    <p:sldId id="305" r:id="rId10"/>
    <p:sldId id="320" r:id="rId11"/>
    <p:sldId id="307" r:id="rId12"/>
    <p:sldId id="308" r:id="rId13"/>
    <p:sldId id="316" r:id="rId14"/>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modifyVerifier cryptProviderType="rsaFull" cryptAlgorithmClass="hash" cryptAlgorithmType="typeAny" cryptAlgorithmSid="4" spinCount="100000" saltData="6LYaQwLDWvbLON5p4wznOg==" hashData="4aelHIHzRs0zxIm7j42tb3iRioY="/>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551D4B62-0F66-4999-AB56-05366E4FC7B8}" type="datetimeFigureOut">
              <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幻灯片图像占位符 1"/>
          <p:cNvSpPr>
            <a:spLocks noGrp="1" noRot="1" noChangeAspect="1" noTextEdit="1"/>
          </p:cNvSpPr>
          <p:nvPr>
            <p:ph type="sldImg"/>
          </p:nvPr>
        </p:nvSpPr>
        <p:spPr>
          <a:ln>
            <a:solidFill>
              <a:srgbClr val="000000">
                <a:alpha val="100000"/>
              </a:srgbClr>
            </a:solidFill>
            <a:miter lim="800000"/>
          </a:ln>
        </p:spPr>
      </p:sp>
      <p:sp>
        <p:nvSpPr>
          <p:cNvPr id="1638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ea typeface="宋体" panose="02010600030101010101" pitchFamily="2" charset="-122"/>
            </a:endParaRPr>
          </a:p>
        </p:txBody>
      </p:sp>
      <p:sp>
        <p:nvSpPr>
          <p:cNvPr id="16388"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幻灯片图像占位符 1"/>
          <p:cNvSpPr>
            <a:spLocks noGrp="1" noRot="1" noChangeAspect="1" noTextEdit="1"/>
          </p:cNvSpPr>
          <p:nvPr>
            <p:ph type="sldImg"/>
          </p:nvPr>
        </p:nvSpPr>
        <p:spPr>
          <a:ln>
            <a:solidFill>
              <a:srgbClr val="000000">
                <a:alpha val="100000"/>
              </a:srgbClr>
            </a:solidFill>
            <a:miter lim="800000"/>
          </a:ln>
        </p:spPr>
      </p:sp>
      <p:sp>
        <p:nvSpPr>
          <p:cNvPr id="1741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ea typeface="宋体" panose="02010600030101010101" pitchFamily="2" charset="-122"/>
            </a:endParaRPr>
          </a:p>
        </p:txBody>
      </p:sp>
      <p:sp>
        <p:nvSpPr>
          <p:cNvPr id="17412"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幻灯片图像占位符 1"/>
          <p:cNvSpPr>
            <a:spLocks noGrp="1" noRot="1" noChangeAspect="1" noTextEdit="1"/>
          </p:cNvSpPr>
          <p:nvPr>
            <p:ph type="sldImg"/>
          </p:nvPr>
        </p:nvSpPr>
        <p:spPr>
          <a:ln>
            <a:solidFill>
              <a:srgbClr val="000000">
                <a:alpha val="100000"/>
              </a:srgbClr>
            </a:solidFill>
            <a:miter lim="800000"/>
          </a:ln>
        </p:spPr>
      </p:sp>
      <p:sp>
        <p:nvSpPr>
          <p:cNvPr id="18435"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ea typeface="宋体" panose="02010600030101010101" pitchFamily="2" charset="-122"/>
            </a:endParaRPr>
          </a:p>
        </p:txBody>
      </p:sp>
      <p:sp>
        <p:nvSpPr>
          <p:cNvPr id="18436"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幻灯片图像占位符 1"/>
          <p:cNvSpPr>
            <a:spLocks noGrp="1" noRot="1" noChangeAspect="1" noTextEdit="1"/>
          </p:cNvSpPr>
          <p:nvPr>
            <p:ph type="sldImg"/>
          </p:nvPr>
        </p:nvSpPr>
        <p:spPr>
          <a:ln>
            <a:solidFill>
              <a:srgbClr val="000000">
                <a:alpha val="100000"/>
              </a:srgbClr>
            </a:solidFill>
            <a:miter lim="800000"/>
          </a:ln>
        </p:spPr>
      </p:sp>
      <p:sp>
        <p:nvSpPr>
          <p:cNvPr id="19459" name="备注占位符 2"/>
          <p:cNvSpPr>
            <a:spLocks noGrp="1"/>
          </p:cNvSpPr>
          <p:nvPr>
            <p:ph type="body" idx="1"/>
          </p:nvPr>
        </p:nvSpPr>
        <p:spPr>
          <a:noFill/>
          <a:ln>
            <a:noFill/>
          </a:ln>
        </p:spPr>
        <p:txBody>
          <a:bodyPr wrap="square" lIns="91440" tIns="45720" rIns="91440" bIns="45720" anchor="t"/>
          <a:p>
            <a:pPr lvl="0"/>
            <a:endParaRPr lang="zh-CN" altLang="en-US" dirty="0">
              <a:ea typeface="宋体" panose="02010600030101010101" pitchFamily="2" charset="-122"/>
            </a:endParaRPr>
          </a:p>
        </p:txBody>
      </p:sp>
      <p:sp>
        <p:nvSpPr>
          <p:cNvPr id="19460"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幻灯片图像占位符 1"/>
          <p:cNvSpPr>
            <a:spLocks noGrp="1" noRot="1" noChangeAspect="1" noTextEdit="1"/>
          </p:cNvSpPr>
          <p:nvPr>
            <p:ph type="sldImg"/>
          </p:nvPr>
        </p:nvSpPr>
        <p:spPr>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p>
            <a:pPr lvl="0"/>
            <a:endParaRPr lang="zh-CN" altLang="en-US" dirty="0">
              <a:ea typeface="宋体" panose="02010600030101010101" pitchFamily="2" charset="-122"/>
            </a:endParaRPr>
          </a:p>
        </p:txBody>
      </p:sp>
      <p:sp>
        <p:nvSpPr>
          <p:cNvPr id="20484"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幻灯片图像占位符 1"/>
          <p:cNvSpPr>
            <a:spLocks noGrp="1" noRot="1" noChangeAspect="1" noTextEdit="1"/>
          </p:cNvSpPr>
          <p:nvPr>
            <p:ph type="sldImg"/>
          </p:nvPr>
        </p:nvSpPr>
        <p:spPr>
          <a:ln>
            <a:solidFill>
              <a:srgbClr val="000000">
                <a:alpha val="100000"/>
              </a:srgbClr>
            </a:solidFill>
            <a:miter lim="800000"/>
          </a:ln>
        </p:spPr>
      </p:sp>
      <p:sp>
        <p:nvSpPr>
          <p:cNvPr id="21507" name="备注占位符 2"/>
          <p:cNvSpPr>
            <a:spLocks noGrp="1"/>
          </p:cNvSpPr>
          <p:nvPr>
            <p:ph type="body" idx="1"/>
          </p:nvPr>
        </p:nvSpPr>
        <p:spPr>
          <a:noFill/>
          <a:ln>
            <a:noFill/>
          </a:ln>
        </p:spPr>
        <p:txBody>
          <a:bodyPr wrap="square" lIns="91440" tIns="45720" rIns="91440" bIns="45720" anchor="t"/>
          <a:p>
            <a:pPr lvl="0"/>
            <a:endParaRPr lang="zh-CN" altLang="en-US" dirty="0">
              <a:ea typeface="宋体" panose="02010600030101010101" pitchFamily="2" charset="-122"/>
            </a:endParaRPr>
          </a:p>
        </p:txBody>
      </p:sp>
      <p:sp>
        <p:nvSpPr>
          <p:cNvPr id="21508"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幻灯片图像占位符 1"/>
          <p:cNvSpPr>
            <a:spLocks noGrp="1" noRot="1" noChangeAspect="1" noTextEdit="1"/>
          </p:cNvSpPr>
          <p:nvPr>
            <p:ph type="sldImg"/>
          </p:nvPr>
        </p:nvSpPr>
        <p:spPr>
          <a:ln>
            <a:solidFill>
              <a:srgbClr val="000000">
                <a:alpha val="100000"/>
              </a:srgbClr>
            </a:solidFill>
            <a:miter lim="800000"/>
          </a:ln>
        </p:spPr>
      </p:sp>
      <p:sp>
        <p:nvSpPr>
          <p:cNvPr id="22531" name="备注占位符 2"/>
          <p:cNvSpPr>
            <a:spLocks noGrp="1"/>
          </p:cNvSpPr>
          <p:nvPr>
            <p:ph type="body" idx="1"/>
          </p:nvPr>
        </p:nvSpPr>
        <p:spPr>
          <a:noFill/>
          <a:ln>
            <a:noFill/>
          </a:ln>
        </p:spPr>
        <p:txBody>
          <a:bodyPr wrap="square" lIns="91440" tIns="45720" rIns="91440" bIns="45720" anchor="t"/>
          <a:p>
            <a:pPr lvl="0"/>
            <a:endParaRPr lang="zh-CN" altLang="en-US" dirty="0">
              <a:ea typeface="宋体" panose="02010600030101010101" pitchFamily="2" charset="-122"/>
            </a:endParaRPr>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幻灯片图像占位符 1"/>
          <p:cNvSpPr>
            <a:spLocks noGrp="1" noRot="1" noChangeAspect="1" noTextEdit="1"/>
          </p:cNvSpPr>
          <p:nvPr>
            <p:ph type="sldImg"/>
          </p:nvPr>
        </p:nvSpPr>
        <p:spPr>
          <a:ln>
            <a:solidFill>
              <a:srgbClr val="000000">
                <a:alpha val="100000"/>
              </a:srgbClr>
            </a:solidFill>
            <a:miter lim="800000"/>
          </a:ln>
        </p:spPr>
      </p:sp>
      <p:sp>
        <p:nvSpPr>
          <p:cNvPr id="23555" name="备注占位符 2"/>
          <p:cNvSpPr>
            <a:spLocks noGrp="1"/>
          </p:cNvSpPr>
          <p:nvPr>
            <p:ph type="body" idx="1"/>
          </p:nvPr>
        </p:nvSpPr>
        <p:spPr>
          <a:noFill/>
          <a:ln>
            <a:noFill/>
          </a:ln>
        </p:spPr>
        <p:txBody>
          <a:bodyPr wrap="square" lIns="91440" tIns="45720" rIns="91440" bIns="45720" anchor="t"/>
          <a:p>
            <a:pPr lvl="0"/>
            <a:endParaRPr lang="zh-CN" altLang="en-US" dirty="0">
              <a:ea typeface="宋体" panose="02010600030101010101" pitchFamily="2" charset="-122"/>
            </a:endParaRPr>
          </a:p>
        </p:txBody>
      </p:sp>
      <p:sp>
        <p:nvSpPr>
          <p:cNvPr id="23556"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16386" name="Rectangle 2"/>
          <p:cNvSpPr>
            <a:spLocks noGrp="1" noRot="1" noChangeArrowheads="1"/>
          </p:cNvSpPr>
          <p:nvPr>
            <p:ph type="ctrTitle"/>
          </p:nvPr>
        </p:nvSpPr>
        <p:spPr>
          <a:xfrm>
            <a:off x="685800" y="1981200"/>
            <a:ext cx="7772400" cy="1143000"/>
          </a:xfrm>
        </p:spPr>
        <p:txBody>
          <a:bodyPr/>
          <a:lstStyle>
            <a:lvl1pPr>
              <a:defRPr/>
            </a:lvl1pPr>
          </a:lstStyle>
          <a:p>
            <a:r>
              <a:rPr lang="zh-CN" altLang="en-US"/>
              <a:t>单击此处编辑母版标题样式</a:t>
            </a:r>
            <a:endParaRPr lang="zh-CN" altLang="en-US"/>
          </a:p>
        </p:txBody>
      </p:sp>
      <p:sp>
        <p:nvSpPr>
          <p:cNvPr id="16387" name="Rectangle 3"/>
          <p:cNvSpPr>
            <a:spLocks noGrp="1" noRot="1" noChangeArrowheads="1"/>
          </p:cNvSpPr>
          <p:nvPr>
            <p:ph type="subTitle" idx="1"/>
          </p:nvPr>
        </p:nvSpPr>
        <p:spPr>
          <a:xfrm>
            <a:off x="1371600" y="3581400"/>
            <a:ext cx="6400800" cy="1752600"/>
          </a:xfrm>
        </p:spPr>
        <p:txBody>
          <a:bodyPr/>
          <a:lstStyle>
            <a:lvl1pPr marL="0" indent="0" algn="ctr">
              <a:buFont typeface="Wingdings 2" panose="05020102010507070707" pitchFamily="18" charset="2"/>
              <a:buNone/>
              <a:defRPr/>
            </a:lvl1pPr>
          </a:lstStyle>
          <a:p>
            <a:r>
              <a:rPr lang="zh-CN" altLang="en-US"/>
              <a:t>单击此处编辑母版副标题样式</a:t>
            </a:r>
            <a:endParaRPr lang="zh-CN" altLang="en-US"/>
          </a:p>
        </p:txBody>
      </p:sp>
      <p:sp>
        <p:nvSpPr>
          <p:cNvPr id="7" name="Rectangle 4"/>
          <p:cNvSpPr>
            <a:spLocks noGrp="1" noChangeArrowheads="1"/>
          </p:cNvSpPr>
          <p:nvPr>
            <p:ph type="dt" sz="half" idx="2"/>
          </p:nvPr>
        </p:nvSpPr>
        <p:spPr bwMode="auto">
          <a:xfrm>
            <a:off x="301625" y="6172200"/>
            <a:ext cx="2289175"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8" name="Rectangle 5"/>
          <p:cNvSpPr>
            <a:spLocks noGrp="1" noChangeArrowheads="1"/>
          </p:cNvSpPr>
          <p:nvPr>
            <p:ph type="ftr" sz="quarter" idx="3"/>
          </p:nvPr>
        </p:nvSpPr>
        <p:spPr bwMode="auto">
          <a:xfrm>
            <a:off x="3124200" y="6172200"/>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9" name="Rectangle 6"/>
          <p:cNvSpPr>
            <a:spLocks noGrp="1" noChangeArrowheads="1"/>
          </p:cNvSpPr>
          <p:nvPr>
            <p:ph type="sldNum" sz="quarter" idx="4"/>
          </p:nvPr>
        </p:nvSpPr>
        <p:spPr bwMode="auto">
          <a:xfrm>
            <a:off x="6553200" y="6172200"/>
            <a:ext cx="2289175"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228600"/>
            <a:ext cx="2135187" cy="5870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228600"/>
            <a:ext cx="6253163" cy="58705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4098" name="Group 2"/>
          <p:cNvGrpSpPr/>
          <p:nvPr/>
        </p:nvGrpSpPr>
        <p:grpSpPr>
          <a:xfrm>
            <a:off x="0" y="0"/>
            <a:ext cx="9140825" cy="6850063"/>
            <a:chOff x="0" y="0"/>
            <a:chExt cx="5758" cy="4315"/>
          </a:xfrm>
        </p:grpSpPr>
        <p:grpSp>
          <p:nvGrpSpPr>
            <p:cNvPr id="4104" name="Group 3"/>
            <p:cNvGrpSpPr/>
            <p:nvPr userDrawn="1"/>
          </p:nvGrpSpPr>
          <p:grpSpPr>
            <a:xfrm>
              <a:off x="1728" y="2230"/>
              <a:ext cx="4027" cy="2085"/>
              <a:chOff x="1728" y="2230"/>
              <a:chExt cx="4027" cy="2085"/>
            </a:xfrm>
          </p:grpSpPr>
          <p:sp>
            <p:nvSpPr>
              <p:cNvPr id="20" name="Freeform 4"/>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1" name="Freeform 5"/>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2" name="Freeform 6"/>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3" name="Freeform 7"/>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4" name="Freeform 8"/>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sp>
          <p:nvSpPr>
            <p:cNvPr id="18" name="Freeform 9"/>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9" name="Freeform 10"/>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sp>
        <p:nvSpPr>
          <p:cNvPr id="50187" name="Rectangle 11"/>
          <p:cNvSpPr>
            <a:spLocks noGrp="1" noChangeArrowheads="1"/>
          </p:cNvSpPr>
          <p:nvPr>
            <p:ph type="ctrTitle" sz="quarter"/>
          </p:nvPr>
        </p:nvSpPr>
        <p:spPr>
          <a:xfrm>
            <a:off x="685800" y="1736725"/>
            <a:ext cx="7772400" cy="1920875"/>
          </a:xfrm>
        </p:spPr>
        <p:txBody>
          <a:bodyPr/>
          <a:lstStyle>
            <a:lvl1pPr>
              <a:defRPr sz="6000"/>
            </a:lvl1pPr>
          </a:lstStyle>
          <a:p>
            <a:r>
              <a:rPr lang="zh-CN" altLang="en-US"/>
              <a:t>单击此处编辑母版标题样式</a:t>
            </a:r>
            <a:endParaRPr lang="zh-CN" altLang="en-US"/>
          </a:p>
        </p:txBody>
      </p:sp>
      <p:sp>
        <p:nvSpPr>
          <p:cNvPr id="5018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r>
              <a:rPr lang="zh-CN" altLang="en-US"/>
              <a:t>单击此处编辑母版副标题样式</a:t>
            </a:r>
            <a:endParaRPr lang="zh-CN" altLang="en-US"/>
          </a:p>
        </p:txBody>
      </p:sp>
      <p:sp>
        <p:nvSpPr>
          <p:cNvPr id="25" name="Rectangle 13"/>
          <p:cNvSpPr>
            <a:spLocks noGrp="1" noChangeArrowheads="1"/>
          </p:cNvSpPr>
          <p:nvPr>
            <p:ph type="dt" sz="quarter" idx="2"/>
          </p:nvPr>
        </p:nvSpPr>
        <p:spPr bwMode="auto">
          <a:xfrm>
            <a:off x="457200" y="6248400"/>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 name="Rectangle 14"/>
          <p:cNvSpPr>
            <a:spLocks noGrp="1" noChangeArrowheads="1"/>
          </p:cNvSpPr>
          <p:nvPr>
            <p:ph type="ftr" sz="quarter" idx="3"/>
          </p:nvPr>
        </p:nvSpPr>
        <p:spPr bwMode="auto">
          <a:xfrm>
            <a:off x="3124200" y="625157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 name="Rectangle 15"/>
          <p:cNvSpPr>
            <a:spLocks noGrp="1" noChangeArrowheads="1"/>
          </p:cNvSpPr>
          <p:nvPr>
            <p:ph type="sldNum" sz="quarter" idx="4"/>
          </p:nvPr>
        </p:nvSpPr>
        <p:spPr bwMode="auto">
          <a:xfrm>
            <a:off x="6553200" y="6254750"/>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
        <p:nvSpPr>
          <p:cNvPr id="6" name="页脚占位符 5"/>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
        <p:nvSpPr>
          <p:cNvPr id="6" name="页脚占位符 5"/>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1"/>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
        <p:nvSpPr>
          <p:cNvPr id="7" name="页脚占位符 6"/>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灯片编号占位符 7"/>
          <p:cNvSpPr>
            <a:spLocks noGrp="1"/>
          </p:cNvSpPr>
          <p:nvPr>
            <p:ph type="sldNum" sz="quarter" idx="11"/>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
        <p:nvSpPr>
          <p:cNvPr id="9" name="页脚占位符 8"/>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1"/>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
        <p:nvSpPr>
          <p:cNvPr id="5" name="页脚占位符 4"/>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灯片编号占位符 2"/>
          <p:cNvSpPr>
            <a:spLocks noGrp="1"/>
          </p:cNvSpPr>
          <p:nvPr>
            <p:ph type="sldNum" sz="quarter" idx="11"/>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
        <p:nvSpPr>
          <p:cNvPr id="4" name="页脚占位符 3"/>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1"/>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
        <p:nvSpPr>
          <p:cNvPr id="7" name="页脚占位符 6"/>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1"/>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
        <p:nvSpPr>
          <p:cNvPr id="7" name="页脚占位符 6"/>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
        <p:nvSpPr>
          <p:cNvPr id="6" name="页脚占位符 5"/>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
        <p:nvSpPr>
          <p:cNvPr id="6" name="页脚占位符 5"/>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folHlink"/>
              </a:buClr>
              <a:buSzPct val="85000"/>
              <a:buFont typeface="Wingdings 2" panose="05020102010507070707" pitchFamily="18"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Rectangle 2"/>
          <p:cNvSpPr>
            <a:spLocks noGrp="1" noRot="1"/>
          </p:cNvSpPr>
          <p:nvPr>
            <p:ph type="title"/>
          </p:nvPr>
        </p:nvSpPr>
        <p:spPr>
          <a:xfrm>
            <a:off x="301625" y="228600"/>
            <a:ext cx="854075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Rectangle 3"/>
          <p:cNvSpPr>
            <a:spLocks noGrp="1" noRot="1"/>
          </p:cNvSpPr>
          <p:nvPr>
            <p:ph type="body" idx="1"/>
          </p:nvPr>
        </p:nvSpPr>
        <p:spPr>
          <a:xfrm>
            <a:off x="301625" y="1600200"/>
            <a:ext cx="8540750" cy="44989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5364" name="Rectangle 4"/>
          <p:cNvSpPr>
            <a:spLocks noGrp="1" noChangeArrowheads="1"/>
          </p:cNvSpPr>
          <p:nvPr>
            <p:ph type="dt" sz="half" idx="2"/>
          </p:nvPr>
        </p:nvSpPr>
        <p:spPr bwMode="auto">
          <a:xfrm>
            <a:off x="301625" y="6245225"/>
            <a:ext cx="2289175"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15366" name="Rectangle 6"/>
          <p:cNvSpPr>
            <a:spLocks noGrp="1" noChangeArrowheads="1"/>
          </p:cNvSpPr>
          <p:nvPr>
            <p:ph type="sldNum" sz="quarter" idx="4"/>
          </p:nvPr>
        </p:nvSpPr>
        <p:spPr bwMode="auto">
          <a:xfrm>
            <a:off x="6553200" y="6245225"/>
            <a:ext cx="2289175"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defRPr>
            </a:lvl1pPr>
          </a:lstStyle>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folHlink"/>
        </a:buClr>
        <a:buSzPct val="85000"/>
        <a:buFont typeface="Wingdings 2" panose="05020102010507070707" pitchFamily="18"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85000"/>
        <a:buFont typeface="Wingdings 2" panose="05020102010507070707" pitchFamily="18"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Font typeface="Wingdings 2" panose="05020102010507070707" pitchFamily="18" charset="2"/>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90000"/>
        <a:buFont typeface="Wingdings 2" panose="05020102010507070707" pitchFamily="18"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Font typeface="Wingdings 2" panose="05020102010507070707" pitchFamily="18" charset="2"/>
        <a:buChar char="¡"/>
        <a:defRPr sz="2000">
          <a:solidFill>
            <a:schemeClr val="tx1"/>
          </a:solidFill>
          <a:latin typeface="+mn-lt"/>
          <a:ea typeface="+mn-ea"/>
        </a:defRPr>
      </a:lvl5pPr>
      <a:lvl6pPr marL="2514600" indent="-228600" algn="l" rtl="0" fontAlgn="base">
        <a:spcBef>
          <a:spcPct val="20000"/>
        </a:spcBef>
        <a:spcAft>
          <a:spcPct val="0"/>
        </a:spcAft>
        <a:buClr>
          <a:schemeClr val="folHlink"/>
        </a:buClr>
        <a:buFont typeface="Wingdings 2" panose="05020102010507070707" pitchFamily="18" charset="2"/>
        <a:buChar char="¡"/>
        <a:defRPr sz="2000">
          <a:solidFill>
            <a:schemeClr val="tx1"/>
          </a:solidFill>
          <a:latin typeface="+mn-lt"/>
          <a:ea typeface="+mn-ea"/>
        </a:defRPr>
      </a:lvl6pPr>
      <a:lvl7pPr marL="2971800" indent="-228600" algn="l" rtl="0" fontAlgn="base">
        <a:spcBef>
          <a:spcPct val="20000"/>
        </a:spcBef>
        <a:spcAft>
          <a:spcPct val="0"/>
        </a:spcAft>
        <a:buClr>
          <a:schemeClr val="folHlink"/>
        </a:buClr>
        <a:buFont typeface="Wingdings 2" panose="05020102010507070707" pitchFamily="18" charset="2"/>
        <a:buChar char="¡"/>
        <a:defRPr sz="2000">
          <a:solidFill>
            <a:schemeClr val="tx1"/>
          </a:solidFill>
          <a:latin typeface="+mn-lt"/>
          <a:ea typeface="+mn-ea"/>
        </a:defRPr>
      </a:lvl7pPr>
      <a:lvl8pPr marL="3429000" indent="-228600" algn="l" rtl="0" fontAlgn="base">
        <a:spcBef>
          <a:spcPct val="20000"/>
        </a:spcBef>
        <a:spcAft>
          <a:spcPct val="0"/>
        </a:spcAft>
        <a:buClr>
          <a:schemeClr val="folHlink"/>
        </a:buClr>
        <a:buFont typeface="Wingdings 2" panose="05020102010507070707" pitchFamily="18" charset="2"/>
        <a:buChar char="¡"/>
        <a:defRPr sz="2000">
          <a:solidFill>
            <a:schemeClr val="tx1"/>
          </a:solidFill>
          <a:latin typeface="+mn-lt"/>
          <a:ea typeface="+mn-ea"/>
        </a:defRPr>
      </a:lvl8pPr>
      <a:lvl9pPr marL="3886200" indent="-228600" algn="l" rtl="0" fontAlgn="base">
        <a:spcBef>
          <a:spcPct val="20000"/>
        </a:spcBef>
        <a:spcAft>
          <a:spcPct val="0"/>
        </a:spcAft>
        <a:buClr>
          <a:schemeClr val="folHlink"/>
        </a:buClr>
        <a:buFont typeface="Wingdings 2" panose="05020102010507070707"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9154" name="Rectangle 2"/>
          <p:cNvSpPr>
            <a:spLocks noGrp="1" noChangeArrowheads="1"/>
          </p:cNvSpPr>
          <p:nvPr>
            <p:ph type="dt" sz="half" idx="2"/>
          </p:nvPr>
        </p:nvSpPr>
        <p:spPr bwMode="auto">
          <a:xfrm>
            <a:off x="457200" y="6251575"/>
            <a:ext cx="2133600" cy="47625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155" name="Rectangle 3"/>
          <p:cNvSpPr>
            <a:spLocks noGrp="1" noChangeArrowheads="1"/>
          </p:cNvSpPr>
          <p:nvPr>
            <p:ph type="sldNum" sz="quarter" idx="4"/>
          </p:nvPr>
        </p:nvSpPr>
        <p:spPr bwMode="auto">
          <a:xfrm>
            <a:off x="6553200" y="6248400"/>
            <a:ext cx="2133600" cy="476250"/>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defRPr>
            </a:lvl1pPr>
          </a:lstStyle>
          <a:p>
            <a:pPr lvl="0" eaLnBrk="1" hangingPunct="1">
              <a:buNone/>
            </a:pPr>
            <a:fld id="{9A0DB2DC-4C9A-4742-B13C-FB6460FD3503}" type="slidenum">
              <a:rPr lang="zh-CN" altLang="en-US" dirty="0"/>
            </a:fld>
            <a:endParaRPr lang="zh-CN" altLang="en-US" dirty="0">
              <a:latin typeface="Times New Roman" panose="02020603050405020304" pitchFamily="18" charset="0"/>
            </a:endParaRPr>
          </a:p>
        </p:txBody>
      </p:sp>
      <p:grpSp>
        <p:nvGrpSpPr>
          <p:cNvPr id="2052" name="Group 4"/>
          <p:cNvGrpSpPr/>
          <p:nvPr/>
        </p:nvGrpSpPr>
        <p:grpSpPr>
          <a:xfrm>
            <a:off x="0" y="0"/>
            <a:ext cx="9140825" cy="6850063"/>
            <a:chOff x="0" y="0"/>
            <a:chExt cx="5758" cy="4315"/>
          </a:xfrm>
        </p:grpSpPr>
        <p:grpSp>
          <p:nvGrpSpPr>
            <p:cNvPr id="2056" name="Group 5"/>
            <p:cNvGrpSpPr/>
            <p:nvPr userDrawn="1"/>
          </p:nvGrpSpPr>
          <p:grpSpPr>
            <a:xfrm>
              <a:off x="1728" y="2230"/>
              <a:ext cx="4027" cy="2085"/>
              <a:chOff x="1728" y="2230"/>
              <a:chExt cx="4027" cy="2085"/>
            </a:xfrm>
          </p:grpSpPr>
          <p:sp>
            <p:nvSpPr>
              <p:cNvPr id="49158" name="Freeform 6"/>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9159" name="Freeform 7"/>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9160" name="Freeform 8"/>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9161" name="Freeform 9"/>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9162" name="Freeform 10"/>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sp>
          <p:nvSpPr>
            <p:cNvPr id="49163" name="Freeform 11"/>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9164" name="Freeform 12"/>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sp>
        <p:nvSpPr>
          <p:cNvPr id="49165" name="Rectangle 13"/>
          <p:cNvSpPr>
            <a:spLocks noGrp="1" noRot="1" noChangeArrowheads="1"/>
          </p:cNvSpPr>
          <p:nvPr>
            <p:ph type="title"/>
          </p:nvPr>
        </p:nvSpPr>
        <p:spPr bwMode="auto">
          <a:xfrm>
            <a:off x="457200" y="274638"/>
            <a:ext cx="8229600" cy="1143000"/>
          </a:xfrm>
          <a:prstGeom prst="rect">
            <a:avLst/>
          </a:prstGeom>
          <a:noFill/>
          <a:ln w="9525">
            <a:noFill/>
            <a:miter lim="800000"/>
          </a:ln>
          <a:effec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49166" name="Rectangle 14"/>
          <p:cNvSpPr>
            <a:spLocks noGrp="1" noChangeArrowheads="1"/>
          </p:cNvSpPr>
          <p:nvPr>
            <p:ph type="ftr" sz="quarter" idx="3"/>
          </p:nvPr>
        </p:nvSpPr>
        <p:spPr bwMode="auto">
          <a:xfrm>
            <a:off x="3124200" y="6248400"/>
            <a:ext cx="2895600" cy="476250"/>
          </a:xfrm>
          <a:prstGeom prst="rect">
            <a:avLst/>
          </a:prstGeom>
          <a:noFill/>
          <a:ln w="9525">
            <a:noFill/>
            <a:miter lim="800000"/>
          </a:ln>
          <a:effectLst/>
        </p:spPr>
        <p:txBody>
          <a:bodyPr vert="horz" wrap="square" lIns="91440" tIns="45720" rIns="91440" bIns="45720" numCol="1" anchor="b" anchorCtr="0" compatLnSpc="1"/>
          <a:lstStyle>
            <a:lvl1pPr algn="ctr">
              <a:defRPr sz="12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167" name="Rectangle 15"/>
          <p:cNvSpPr>
            <a:spLocks noGrp="1" noChangeArrowheads="1"/>
          </p:cNvSpPr>
          <p:nvPr>
            <p:ph type="body" idx="1"/>
          </p:nvPr>
        </p:nvSpPr>
        <p:spPr bwMode="auto">
          <a:xfrm>
            <a:off x="457200" y="1600200"/>
            <a:ext cx="8229600" cy="4525963"/>
          </a:xfrm>
          <a:prstGeom prst="rect">
            <a:avLst/>
          </a:prstGeom>
          <a:noFill/>
          <a:ln w="9525">
            <a:noFill/>
            <a:miter lim="800000"/>
          </a:ln>
          <a:effec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noRot="1"/>
          </p:cNvSpPr>
          <p:nvPr>
            <p:ph type="ctrTitle"/>
          </p:nvPr>
        </p:nvSpPr>
        <p:spPr>
          <a:xfrm>
            <a:off x="179388" y="0"/>
            <a:ext cx="8964612" cy="3124200"/>
          </a:xfrm>
          <a:ln/>
        </p:spPr>
        <p:txBody>
          <a:bodyPr vert="horz" wrap="square" lIns="91440" tIns="45720" rIns="91440" bIns="45720" anchor="ctr"/>
          <a:p>
            <a:pPr eaLnBrk="1" hangingPunct="1">
              <a:buClrTx/>
              <a:buSzTx/>
              <a:buFontTx/>
            </a:pPr>
            <a:r>
              <a:rPr lang="zh-CN" altLang="en-US" sz="8000" dirty="0">
                <a:latin typeface="+mj-lt"/>
                <a:ea typeface="隶书" panose="02010509060101010101" pitchFamily="49" charset="-122"/>
                <a:cs typeface="+mj-cs"/>
              </a:rPr>
              <a:t>习近平法治思想</a:t>
            </a:r>
            <a:endParaRPr lang="zh-CN" altLang="en-US" sz="3200" dirty="0">
              <a:latin typeface="+mj-lt"/>
              <a:ea typeface="隶书" panose="02010509060101010101" pitchFamily="49" charset="-122"/>
              <a:cs typeface="+mj-cs"/>
            </a:endParaRPr>
          </a:p>
        </p:txBody>
      </p:sp>
      <p:sp>
        <p:nvSpPr>
          <p:cNvPr id="4099" name="Rectangle 3"/>
          <p:cNvSpPr>
            <a:spLocks noGrp="1" noRot="1"/>
          </p:cNvSpPr>
          <p:nvPr>
            <p:ph type="subTitle" idx="1"/>
          </p:nvPr>
        </p:nvSpPr>
        <p:spPr>
          <a:xfrm>
            <a:off x="0" y="3581400"/>
            <a:ext cx="9144000" cy="2847975"/>
          </a:xfrm>
          <a:ln/>
        </p:spPr>
        <p:txBody>
          <a:bodyPr vert="horz" wrap="square" lIns="91440" tIns="45720" rIns="91440" bIns="45720" anchor="t"/>
          <a:p>
            <a:pPr eaLnBrk="1" hangingPunct="1">
              <a:buSzPct val="85000"/>
            </a:pPr>
            <a:r>
              <a:rPr lang="zh-CN" altLang="en-US" sz="2400" dirty="0">
                <a:latin typeface="+mn-lt"/>
                <a:ea typeface="+mn-ea"/>
                <a:cs typeface="+mn-cs"/>
              </a:rPr>
              <a:t>中央党校</a:t>
            </a:r>
            <a:r>
              <a:rPr lang="en-US" altLang="zh-CN" sz="2400" dirty="0">
                <a:latin typeface="+mn-lt"/>
                <a:ea typeface="+mn-ea"/>
                <a:cs typeface="+mn-cs"/>
              </a:rPr>
              <a:t>(</a:t>
            </a:r>
            <a:r>
              <a:rPr lang="zh-CN" altLang="en-US" sz="2400" dirty="0">
                <a:latin typeface="+mn-lt"/>
                <a:ea typeface="+mn-ea"/>
                <a:cs typeface="+mn-cs"/>
              </a:rPr>
              <a:t>国家行政学院）政法部教授、博导</a:t>
            </a:r>
            <a:endParaRPr lang="en-US" altLang="zh-CN" sz="2400" dirty="0">
              <a:latin typeface="+mn-lt"/>
              <a:ea typeface="+mn-ea"/>
              <a:cs typeface="+mn-cs"/>
            </a:endParaRPr>
          </a:p>
          <a:p>
            <a:pPr eaLnBrk="1" hangingPunct="1">
              <a:buSzPct val="85000"/>
            </a:pPr>
            <a:endParaRPr lang="en-US" altLang="zh-CN" sz="2400" dirty="0">
              <a:latin typeface="+mn-lt"/>
              <a:ea typeface="+mn-ea"/>
              <a:cs typeface="+mn-cs"/>
            </a:endParaRPr>
          </a:p>
          <a:p>
            <a:pPr eaLnBrk="1" hangingPunct="1">
              <a:buSzPct val="85000"/>
            </a:pPr>
            <a:r>
              <a:rPr lang="zh-CN" altLang="en-US" sz="2400" dirty="0">
                <a:latin typeface="+mn-lt"/>
                <a:ea typeface="+mn-ea"/>
                <a:cs typeface="+mn-cs"/>
              </a:rPr>
              <a:t>杨小军</a:t>
            </a:r>
            <a:endParaRPr lang="en-US" altLang="zh-CN" sz="2400" dirty="0">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fill="hold">
                                          <p:stCondLst>
                                            <p:cond delay="0"/>
                                          </p:stCondLst>
                                        </p:cTn>
                                        <p:tgtEl>
                                          <p:spTgt spid="4098"/>
                                        </p:tgtEl>
                                        <p:attrNameLst>
                                          <p:attrName>style.visibility</p:attrName>
                                        </p:attrNameLst>
                                      </p:cBhvr>
                                      <p:to>
                                        <p:strVal val="visible"/>
                                      </p:to>
                                    </p:set>
                                    <p:anim calcmode="lin" valueType="num">
                                      <p:cBhvr>
                                        <p:cTn id="7" dur="2000" fill="hold"/>
                                        <p:tgtEl>
                                          <p:spTgt spid="4098"/>
                                        </p:tgtEl>
                                        <p:attrNameLst>
                                          <p:attrName>ppt_w</p:attrName>
                                        </p:attrNameLst>
                                      </p:cBhvr>
                                      <p:tavLst>
                                        <p:tav tm="0">
                                          <p:val>
                                            <p:strVal val="#ppt_w"/>
                                          </p:val>
                                        </p:tav>
                                        <p:tav tm="100000">
                                          <p:val>
                                            <p:strVal val="#ppt_w"/>
                                          </p:val>
                                        </p:tav>
                                      </p:tavLst>
                                    </p:anim>
                                    <p:anim calcmode="lin" valueType="num">
                                      <p:cBhvr>
                                        <p:cTn id="8" dur="2000" fill="hold"/>
                                        <p:tgtEl>
                                          <p:spTgt spid="4098"/>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4098"/>
                                        </p:tgtEl>
                                        <p:attrNameLst>
                                          <p:attrName>ppt_x</p:attrName>
                                        </p:attrNameLst>
                                      </p:cBhvr>
                                      <p:tavLst>
                                        <p:tav tm="0">
                                          <p:val>
                                            <p:strVal val="#ppt_x-.4"/>
                                          </p:val>
                                        </p:tav>
                                        <p:tav tm="100000">
                                          <p:val>
                                            <p:strVal val="#ppt_x"/>
                                          </p:val>
                                        </p:tav>
                                      </p:tavLst>
                                    </p:anim>
                                    <p:anim calcmode="lin" valueType="num">
                                      <p:cBhvr>
                                        <p:cTn id="10" dur="2000" fill="hold"/>
                                        <p:tgtEl>
                                          <p:spTgt spid="4098"/>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fill="hold">
                                          <p:stCondLst>
                                            <p:cond delay="0"/>
                                          </p:stCondLst>
                                        </p:cTn>
                                        <p:tgtEl>
                                          <p:spTgt spid="4099">
                                            <p:txEl>
                                              <p:charRg st="0" end="21"/>
                                            </p:txEl>
                                          </p:spTgt>
                                        </p:tgtEl>
                                        <p:attrNameLst>
                                          <p:attrName>style.visibility</p:attrName>
                                        </p:attrNameLst>
                                      </p:cBhvr>
                                      <p:to>
                                        <p:strVal val="visible"/>
                                      </p:to>
                                    </p:set>
                                    <p:animEffect transition="in" filter="fade">
                                      <p:cBhvr>
                                        <p:cTn id="15" dur="500">
                                          <p:stCondLst>
                                            <p:cond delay="0"/>
                                          </p:stCondLst>
                                        </p:cTn>
                                        <p:tgtEl>
                                          <p:spTgt spid="4099">
                                            <p:txEl>
                                              <p:charRg st="0" end="21"/>
                                            </p:txEl>
                                          </p:spTgt>
                                        </p:tgtEl>
                                      </p:cBhvr>
                                    </p:animEffect>
                                    <p:anim calcmode="lin" valueType="num">
                                      <p:cBhvr>
                                        <p:cTn id="16" dur="500" fill="hold">
                                          <p:stCondLst>
                                            <p:cond delay="0"/>
                                          </p:stCondLst>
                                        </p:cTn>
                                        <p:tgtEl>
                                          <p:spTgt spid="4099">
                                            <p:txEl>
                                              <p:charRg st="0" end="21"/>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099">
                                            <p:txEl>
                                              <p:charRg st="0" end="2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fill="hold">
                                          <p:stCondLst>
                                            <p:cond delay="0"/>
                                          </p:stCondLst>
                                        </p:cTn>
                                        <p:tgtEl>
                                          <p:spTgt spid="4099">
                                            <p:txEl>
                                              <p:charRg st="22" end="26"/>
                                            </p:txEl>
                                          </p:spTgt>
                                        </p:tgtEl>
                                        <p:attrNameLst>
                                          <p:attrName>style.visibility</p:attrName>
                                        </p:attrNameLst>
                                      </p:cBhvr>
                                      <p:to>
                                        <p:strVal val="visible"/>
                                      </p:to>
                                    </p:set>
                                    <p:animEffect transition="in" filter="fade">
                                      <p:cBhvr>
                                        <p:cTn id="22" dur="500">
                                          <p:stCondLst>
                                            <p:cond delay="0"/>
                                          </p:stCondLst>
                                        </p:cTn>
                                        <p:tgtEl>
                                          <p:spTgt spid="4099">
                                            <p:txEl>
                                              <p:charRg st="22" end="26"/>
                                            </p:txEl>
                                          </p:spTgt>
                                        </p:tgtEl>
                                      </p:cBhvr>
                                    </p:animEffect>
                                    <p:anim calcmode="lin" valueType="num">
                                      <p:cBhvr>
                                        <p:cTn id="23" dur="500" fill="hold">
                                          <p:stCondLst>
                                            <p:cond delay="0"/>
                                          </p:stCondLst>
                                        </p:cTn>
                                        <p:tgtEl>
                                          <p:spTgt spid="4099">
                                            <p:txEl>
                                              <p:charRg st="22" end="26"/>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4099">
                                            <p:txEl>
                                              <p:charRg st="22" end="2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noRot="1" noChangeArrowheads="1"/>
          </p:cNvSpPr>
          <p:nvPr>
            <p:ph type="title"/>
          </p:nvPr>
        </p:nvSpPr>
        <p:spPr>
          <a:xfrm>
            <a:off x="0" y="274638"/>
            <a:ext cx="9144000" cy="11430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二</a:t>
            </a:r>
            <a:r>
              <a:rPr kumimoji="0" lang="zh-CN" altLang="en-US" sz="40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a:t>
            </a:r>
            <a:r>
              <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特点</a:t>
            </a:r>
            <a:endPar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8195" name="Rectangle 3"/>
          <p:cNvSpPr>
            <a:spLocks noGrp="1" noChangeArrowheads="1"/>
          </p:cNvSpPr>
          <p:nvPr>
            <p:ph idx="1"/>
          </p:nvPr>
        </p:nvSpPr>
        <p:spPr>
          <a:xfrm>
            <a:off x="0" y="1285875"/>
            <a:ext cx="9144000" cy="5572125"/>
          </a:xfrm>
        </p:spPr>
        <p:txBody>
          <a:bodyPr vert="horz" wrap="square" lIns="91440" tIns="45720" rIns="91440" bIns="45720" numCol="1" anchor="t" anchorCtr="0" compatLnSpc="1"/>
          <a:lstStyle/>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4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1</a:t>
            </a: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）敬畏法律，严格依法办事</a:t>
            </a:r>
            <a:endPar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绝大多数落马官员忏悔时都说自己不懂党纪国法。为什么党内这么多高级干部走上犯罪的道路？根本原因在于理想信念动摇了，但对党纪国法没有</a:t>
            </a: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华文琥珀" panose="02010800040101010101" pitchFamily="2" charset="-122"/>
                <a:ea typeface="华文琥珀" panose="02010800040101010101" pitchFamily="2" charset="-122"/>
                <a:cs typeface="+mn-cs"/>
              </a:rPr>
              <a:t>敬畏之心</a:t>
            </a: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也是一个重要原因</a:t>
            </a:r>
            <a:endPar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2</a:t>
            </a: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）合法性与有效性统一</a:t>
            </a:r>
            <a:endPar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3</a:t>
            </a: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）纠正违法恢复正义（回到合法原点）</a:t>
            </a:r>
            <a:endPar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4</a:t>
            </a: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）接近合法解决实际问题（回不到合法原点）。</a:t>
            </a:r>
            <a:endPar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charRg st="0" end="18"/>
                                            </p:txEl>
                                          </p:spTgt>
                                        </p:tgtEl>
                                        <p:attrNameLst>
                                          <p:attrName>style.visibility</p:attrName>
                                        </p:attrNameLst>
                                      </p:cBhvr>
                                      <p:to>
                                        <p:strVal val="visible"/>
                                      </p:to>
                                    </p:set>
                                    <p:animEffect transition="in" filter="fade">
                                      <p:cBhvr>
                                        <p:cTn id="12" dur="2000"/>
                                        <p:tgtEl>
                                          <p:spTgt spid="8195">
                                            <p:txEl>
                                              <p:charRg st="0" end="1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charRg st="18" end="101"/>
                                            </p:txEl>
                                          </p:spTgt>
                                        </p:tgtEl>
                                        <p:attrNameLst>
                                          <p:attrName>style.visibility</p:attrName>
                                        </p:attrNameLst>
                                      </p:cBhvr>
                                      <p:to>
                                        <p:strVal val="visible"/>
                                      </p:to>
                                    </p:set>
                                    <p:animEffect transition="in" filter="fade">
                                      <p:cBhvr>
                                        <p:cTn id="17" dur="2000"/>
                                        <p:tgtEl>
                                          <p:spTgt spid="8195">
                                            <p:txEl>
                                              <p:charRg st="18" end="10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charRg st="101" end="118"/>
                                            </p:txEl>
                                          </p:spTgt>
                                        </p:tgtEl>
                                        <p:attrNameLst>
                                          <p:attrName>style.visibility</p:attrName>
                                        </p:attrNameLst>
                                      </p:cBhvr>
                                      <p:to>
                                        <p:strVal val="visible"/>
                                      </p:to>
                                    </p:set>
                                    <p:animEffect transition="in" filter="fade">
                                      <p:cBhvr>
                                        <p:cTn id="22" dur="2000"/>
                                        <p:tgtEl>
                                          <p:spTgt spid="8195">
                                            <p:txEl>
                                              <p:charRg st="101" end="11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charRg st="118" end="142"/>
                                            </p:txEl>
                                          </p:spTgt>
                                        </p:tgtEl>
                                        <p:attrNameLst>
                                          <p:attrName>style.visibility</p:attrName>
                                        </p:attrNameLst>
                                      </p:cBhvr>
                                      <p:to>
                                        <p:strVal val="visible"/>
                                      </p:to>
                                    </p:set>
                                    <p:animEffect transition="in" filter="fade">
                                      <p:cBhvr>
                                        <p:cTn id="27" dur="2000"/>
                                        <p:tgtEl>
                                          <p:spTgt spid="8195">
                                            <p:txEl>
                                              <p:charRg st="118" end="14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charRg st="142" end="170"/>
                                            </p:txEl>
                                          </p:spTgt>
                                        </p:tgtEl>
                                        <p:attrNameLst>
                                          <p:attrName>style.visibility</p:attrName>
                                        </p:attrNameLst>
                                      </p:cBhvr>
                                      <p:to>
                                        <p:strVal val="visible"/>
                                      </p:to>
                                    </p:set>
                                    <p:animEffect transition="in" filter="fade">
                                      <p:cBhvr>
                                        <p:cTn id="32" dur="2000"/>
                                        <p:tgtEl>
                                          <p:spTgt spid="8195">
                                            <p:txEl>
                                              <p:charRg st="142" end="17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Rot="1" noChangeArrowheads="1"/>
          </p:cNvSpPr>
          <p:nvPr>
            <p:ph type="title"/>
          </p:nvPr>
        </p:nvSpPr>
        <p:spPr>
          <a:xfrm>
            <a:off x="0" y="228600"/>
            <a:ext cx="9144000" cy="11430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一、内涵</a:t>
            </a:r>
            <a:endPar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7171" name="Rectangle 3"/>
          <p:cNvSpPr>
            <a:spLocks noGrp="1" noChangeArrowheads="1"/>
          </p:cNvSpPr>
          <p:nvPr>
            <p:ph idx="1"/>
          </p:nvPr>
        </p:nvSpPr>
        <p:spPr>
          <a:xfrm>
            <a:off x="0" y="1143000"/>
            <a:ext cx="9144000" cy="5715000"/>
          </a:xfrm>
        </p:spPr>
        <p:txBody>
          <a:bodyPr vert="horz" wrap="square" lIns="91440" tIns="45720" rIns="91440" bIns="45720" numCol="1" anchor="t" anchorCtr="0" compatLnSpc="1"/>
          <a:lstStyle/>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1</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加强党对依法治国的领导</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健全党领导全面依法治国的制度和工作机制，推进党的领导制度化、法治化，通过法治保障党的路线方针政策有效实施</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领导立法，保证执法，支持司法，带头守法</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2</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、坚持人民主体地位</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推进全面依法治国，根本目的是依法保障人民权益</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把握社会公平正义这一法治价值追求，努力让人民群众在每一项法律制度、每一个执法决定、每一宗司法案件中都感受到公平正义</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3</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中国特色社会主义法治道路</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决不能照搬别国模式和做法，从我国革命、建设、改革的实践中探索适合自己的法治道路</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决不能走西方“宪政”、“三权鼎立”、“司法独立”的路子</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4</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中国特色社会主义法治体系</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法律规范体系、法治实施体系、法治监督体系、法治保障体系，党内法规体系。</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fill="hold">
                                          <p:stCondLst>
                                            <p:cond delay="0"/>
                                          </p:stCondLst>
                                        </p:cTn>
                                        <p:tgtEl>
                                          <p:spTgt spid="7170"/>
                                        </p:tgtEl>
                                        <p:attrNameLst>
                                          <p:attrName>style.visibility</p:attrName>
                                        </p:attrNameLst>
                                      </p:cBhvr>
                                      <p:to>
                                        <p:strVal val="visible"/>
                                      </p:to>
                                    </p:set>
                                    <p:animEffect transition="in" filter="fade">
                                      <p:cBhvr>
                                        <p:cTn id="7" dur="597">
                                          <p:stCondLst>
                                            <p:cond delay="0"/>
                                          </p:stCondLst>
                                        </p:cTn>
                                        <p:tgtEl>
                                          <p:spTgt spid="7170"/>
                                        </p:tgtEl>
                                      </p:cBhvr>
                                    </p:animEffect>
                                    <p:anim calcmode="lin" valueType="num">
                                      <p:cBhvr>
                                        <p:cTn id="8" dur="597" fill="hold">
                                          <p:stCondLst>
                                            <p:cond delay="0"/>
                                          </p:stCondLst>
                                        </p:cTn>
                                        <p:tgtEl>
                                          <p:spTgt spid="7170"/>
                                        </p:tgtEl>
                                        <p:attrNameLst>
                                          <p:attrName>style.rotation</p:attrName>
                                        </p:attrNameLst>
                                      </p:cBhvr>
                                      <p:tavLst>
                                        <p:tav tm="0">
                                          <p:val>
                                            <p:fltVal val="720.000000"/>
                                          </p:val>
                                        </p:tav>
                                        <p:tav tm="100000">
                                          <p:val>
                                            <p:fltVal val="0.000000"/>
                                          </p:val>
                                        </p:tav>
                                      </p:tavLst>
                                    </p:anim>
                                    <p:anim calcmode="lin" valueType="num">
                                      <p:cBhvr>
                                        <p:cTn id="9" dur="597" fill="hold">
                                          <p:stCondLst>
                                            <p:cond delay="0"/>
                                          </p:stCondLst>
                                        </p:cTn>
                                        <p:tgtEl>
                                          <p:spTgt spid="7170"/>
                                        </p:tgtEl>
                                        <p:attrNameLst>
                                          <p:attrName>ppt_h</p:attrName>
                                        </p:attrNameLst>
                                      </p:cBhvr>
                                      <p:tavLst>
                                        <p:tav tm="0">
                                          <p:val>
                                            <p:fltVal val="0.000000"/>
                                          </p:val>
                                        </p:tav>
                                        <p:tav tm="100000">
                                          <p:val>
                                            <p:strVal val="#ppt_h"/>
                                          </p:val>
                                        </p:tav>
                                      </p:tavLst>
                                    </p:anim>
                                    <p:anim calcmode="lin" valueType="num">
                                      <p:cBhvr>
                                        <p:cTn id="10" dur="597" fill="hold">
                                          <p:stCondLst>
                                            <p:cond delay="0"/>
                                          </p:stCondLst>
                                        </p:cTn>
                                        <p:tgtEl>
                                          <p:spTgt spid="7170"/>
                                        </p:tgtEl>
                                        <p:attrNameLst>
                                          <p:attrName>ppt_w</p:attrName>
                                        </p:attrNameLst>
                                      </p:cBhvr>
                                      <p:tavLst>
                                        <p:tav tm="0">
                                          <p:val>
                                            <p:fltVal val="0.00000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fill="hold">
                                          <p:stCondLst>
                                            <p:cond delay="0"/>
                                          </p:stCondLst>
                                        </p:cTn>
                                        <p:tgtEl>
                                          <p:spTgt spid="7171">
                                            <p:txEl>
                                              <p:charRg st="0" end="14"/>
                                            </p:txEl>
                                          </p:spTgt>
                                        </p:tgtEl>
                                        <p:attrNameLst>
                                          <p:attrName>style.visibility</p:attrName>
                                        </p:attrNameLst>
                                      </p:cBhvr>
                                      <p:to>
                                        <p:strVal val="visible"/>
                                      </p:to>
                                    </p:set>
                                    <p:animEffect transition="in" filter="slide(fromBottom)">
                                      <p:cBhvr>
                                        <p:cTn id="15" dur="500">
                                          <p:stCondLst>
                                            <p:cond delay="0"/>
                                          </p:stCondLst>
                                        </p:cTn>
                                        <p:tgtEl>
                                          <p:spTgt spid="7171">
                                            <p:txEl>
                                              <p:charRg st="0" end="1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fill="hold">
                                          <p:stCondLst>
                                            <p:cond delay="0"/>
                                          </p:stCondLst>
                                        </p:cTn>
                                        <p:tgtEl>
                                          <p:spTgt spid="7171">
                                            <p:txEl>
                                              <p:charRg st="14" end="72"/>
                                            </p:txEl>
                                          </p:spTgt>
                                        </p:tgtEl>
                                        <p:attrNameLst>
                                          <p:attrName>style.visibility</p:attrName>
                                        </p:attrNameLst>
                                      </p:cBhvr>
                                      <p:to>
                                        <p:strVal val="visible"/>
                                      </p:to>
                                    </p:set>
                                    <p:animEffect transition="in" filter="slide(fromBottom)">
                                      <p:cBhvr>
                                        <p:cTn id="20" dur="500">
                                          <p:stCondLst>
                                            <p:cond delay="0"/>
                                          </p:stCondLst>
                                        </p:cTn>
                                        <p:tgtEl>
                                          <p:spTgt spid="7171">
                                            <p:txEl>
                                              <p:charRg st="14" end="7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fill="hold">
                                          <p:stCondLst>
                                            <p:cond delay="0"/>
                                          </p:stCondLst>
                                        </p:cTn>
                                        <p:tgtEl>
                                          <p:spTgt spid="7171">
                                            <p:txEl>
                                              <p:charRg st="72" end="98"/>
                                            </p:txEl>
                                          </p:spTgt>
                                        </p:tgtEl>
                                        <p:attrNameLst>
                                          <p:attrName>style.visibility</p:attrName>
                                        </p:attrNameLst>
                                      </p:cBhvr>
                                      <p:to>
                                        <p:strVal val="visible"/>
                                      </p:to>
                                    </p:set>
                                    <p:animEffect transition="in" filter="slide(fromBottom)">
                                      <p:cBhvr>
                                        <p:cTn id="25" dur="500">
                                          <p:stCondLst>
                                            <p:cond delay="0"/>
                                          </p:stCondLst>
                                        </p:cTn>
                                        <p:tgtEl>
                                          <p:spTgt spid="7171">
                                            <p:txEl>
                                              <p:charRg st="72" end="9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fill="hold">
                                          <p:stCondLst>
                                            <p:cond delay="0"/>
                                          </p:stCondLst>
                                        </p:cTn>
                                        <p:tgtEl>
                                          <p:spTgt spid="7171">
                                            <p:txEl>
                                              <p:charRg st="98" end="110"/>
                                            </p:txEl>
                                          </p:spTgt>
                                        </p:tgtEl>
                                        <p:attrNameLst>
                                          <p:attrName>style.visibility</p:attrName>
                                        </p:attrNameLst>
                                      </p:cBhvr>
                                      <p:to>
                                        <p:strVal val="visible"/>
                                      </p:to>
                                    </p:set>
                                    <p:animEffect transition="in" filter="slide(fromBottom)">
                                      <p:cBhvr>
                                        <p:cTn id="30" dur="500">
                                          <p:stCondLst>
                                            <p:cond delay="0"/>
                                          </p:stCondLst>
                                        </p:cTn>
                                        <p:tgtEl>
                                          <p:spTgt spid="7171">
                                            <p:txEl>
                                              <p:charRg st="98" end="1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fill="hold">
                                          <p:stCondLst>
                                            <p:cond delay="0"/>
                                          </p:stCondLst>
                                        </p:cTn>
                                        <p:tgtEl>
                                          <p:spTgt spid="7171">
                                            <p:txEl>
                                              <p:charRg st="110" end="139"/>
                                            </p:txEl>
                                          </p:spTgt>
                                        </p:tgtEl>
                                        <p:attrNameLst>
                                          <p:attrName>style.visibility</p:attrName>
                                        </p:attrNameLst>
                                      </p:cBhvr>
                                      <p:to>
                                        <p:strVal val="visible"/>
                                      </p:to>
                                    </p:set>
                                    <p:animEffect transition="in" filter="slide(fromBottom)">
                                      <p:cBhvr>
                                        <p:cTn id="35" dur="500">
                                          <p:stCondLst>
                                            <p:cond delay="0"/>
                                          </p:stCondLst>
                                        </p:cTn>
                                        <p:tgtEl>
                                          <p:spTgt spid="7171">
                                            <p:txEl>
                                              <p:charRg st="110" end="13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fill="hold">
                                          <p:stCondLst>
                                            <p:cond delay="0"/>
                                          </p:stCondLst>
                                        </p:cTn>
                                        <p:tgtEl>
                                          <p:spTgt spid="7171">
                                            <p:txEl>
                                              <p:charRg st="139" end="203"/>
                                            </p:txEl>
                                          </p:spTgt>
                                        </p:tgtEl>
                                        <p:attrNameLst>
                                          <p:attrName>style.visibility</p:attrName>
                                        </p:attrNameLst>
                                      </p:cBhvr>
                                      <p:to>
                                        <p:strVal val="visible"/>
                                      </p:to>
                                    </p:set>
                                    <p:animEffect transition="in" filter="slide(fromBottom)">
                                      <p:cBhvr>
                                        <p:cTn id="40" dur="500">
                                          <p:stCondLst>
                                            <p:cond delay="0"/>
                                          </p:stCondLst>
                                        </p:cTn>
                                        <p:tgtEl>
                                          <p:spTgt spid="7171">
                                            <p:txEl>
                                              <p:charRg st="139" end="20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fill="hold">
                                          <p:stCondLst>
                                            <p:cond delay="0"/>
                                          </p:stCondLst>
                                        </p:cTn>
                                        <p:tgtEl>
                                          <p:spTgt spid="7171">
                                            <p:txEl>
                                              <p:charRg st="203" end="219"/>
                                            </p:txEl>
                                          </p:spTgt>
                                        </p:tgtEl>
                                        <p:attrNameLst>
                                          <p:attrName>style.visibility</p:attrName>
                                        </p:attrNameLst>
                                      </p:cBhvr>
                                      <p:to>
                                        <p:strVal val="visible"/>
                                      </p:to>
                                    </p:set>
                                    <p:animEffect transition="in" filter="slide(fromBottom)">
                                      <p:cBhvr>
                                        <p:cTn id="45" dur="500">
                                          <p:stCondLst>
                                            <p:cond delay="0"/>
                                          </p:stCondLst>
                                        </p:cTn>
                                        <p:tgtEl>
                                          <p:spTgt spid="7171">
                                            <p:txEl>
                                              <p:charRg st="203" end="21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fill="hold">
                                          <p:stCondLst>
                                            <p:cond delay="0"/>
                                          </p:stCondLst>
                                        </p:cTn>
                                        <p:tgtEl>
                                          <p:spTgt spid="7171">
                                            <p:txEl>
                                              <p:charRg st="219" end="266"/>
                                            </p:txEl>
                                          </p:spTgt>
                                        </p:tgtEl>
                                        <p:attrNameLst>
                                          <p:attrName>style.visibility</p:attrName>
                                        </p:attrNameLst>
                                      </p:cBhvr>
                                      <p:to>
                                        <p:strVal val="visible"/>
                                      </p:to>
                                    </p:set>
                                    <p:animEffect transition="in" filter="slide(fromBottom)">
                                      <p:cBhvr>
                                        <p:cTn id="50" dur="500">
                                          <p:stCondLst>
                                            <p:cond delay="0"/>
                                          </p:stCondLst>
                                        </p:cTn>
                                        <p:tgtEl>
                                          <p:spTgt spid="7171">
                                            <p:txEl>
                                              <p:charRg st="219" end="26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fill="hold">
                                          <p:stCondLst>
                                            <p:cond delay="0"/>
                                          </p:stCondLst>
                                        </p:cTn>
                                        <p:tgtEl>
                                          <p:spTgt spid="7171">
                                            <p:txEl>
                                              <p:charRg st="266" end="300"/>
                                            </p:txEl>
                                          </p:spTgt>
                                        </p:tgtEl>
                                        <p:attrNameLst>
                                          <p:attrName>style.visibility</p:attrName>
                                        </p:attrNameLst>
                                      </p:cBhvr>
                                      <p:to>
                                        <p:strVal val="visible"/>
                                      </p:to>
                                    </p:set>
                                    <p:animEffect transition="in" filter="slide(fromBottom)">
                                      <p:cBhvr>
                                        <p:cTn id="55" dur="500">
                                          <p:stCondLst>
                                            <p:cond delay="0"/>
                                          </p:stCondLst>
                                        </p:cTn>
                                        <p:tgtEl>
                                          <p:spTgt spid="7171">
                                            <p:txEl>
                                              <p:charRg st="266" end="30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fill="hold">
                                          <p:stCondLst>
                                            <p:cond delay="0"/>
                                          </p:stCondLst>
                                        </p:cTn>
                                        <p:tgtEl>
                                          <p:spTgt spid="7171">
                                            <p:txEl>
                                              <p:charRg st="300" end="315"/>
                                            </p:txEl>
                                          </p:spTgt>
                                        </p:tgtEl>
                                        <p:attrNameLst>
                                          <p:attrName>style.visibility</p:attrName>
                                        </p:attrNameLst>
                                      </p:cBhvr>
                                      <p:to>
                                        <p:strVal val="visible"/>
                                      </p:to>
                                    </p:set>
                                    <p:animEffect transition="in" filter="slide(fromBottom)">
                                      <p:cBhvr>
                                        <p:cTn id="60" dur="500">
                                          <p:stCondLst>
                                            <p:cond delay="0"/>
                                          </p:stCondLst>
                                        </p:cTn>
                                        <p:tgtEl>
                                          <p:spTgt spid="7171">
                                            <p:txEl>
                                              <p:charRg st="300" end="31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0" nodeType="clickEffect">
                                  <p:stCondLst>
                                    <p:cond delay="0"/>
                                  </p:stCondLst>
                                  <p:childTnLst>
                                    <p:set>
                                      <p:cBhvr>
                                        <p:cTn id="64" fill="hold">
                                          <p:stCondLst>
                                            <p:cond delay="0"/>
                                          </p:stCondLst>
                                        </p:cTn>
                                        <p:tgtEl>
                                          <p:spTgt spid="7171">
                                            <p:txEl>
                                              <p:charRg st="315" end="357"/>
                                            </p:txEl>
                                          </p:spTgt>
                                        </p:tgtEl>
                                        <p:attrNameLst>
                                          <p:attrName>style.visibility</p:attrName>
                                        </p:attrNameLst>
                                      </p:cBhvr>
                                      <p:to>
                                        <p:strVal val="visible"/>
                                      </p:to>
                                    </p:set>
                                    <p:animEffect transition="in" filter="slide(fromBottom)">
                                      <p:cBhvr>
                                        <p:cTn id="65" dur="500">
                                          <p:stCondLst>
                                            <p:cond delay="0"/>
                                          </p:stCondLst>
                                        </p:cTn>
                                        <p:tgtEl>
                                          <p:spTgt spid="7171">
                                            <p:txEl>
                                              <p:charRg st="315" end="35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Rot="1" noChangeArrowheads="1"/>
          </p:cNvSpPr>
          <p:nvPr>
            <p:ph type="title"/>
          </p:nvPr>
        </p:nvSpPr>
        <p:spPr>
          <a:xfrm>
            <a:off x="0" y="228600"/>
            <a:ext cx="9144000" cy="11430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一、内涵</a:t>
            </a:r>
            <a:endPar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7171" name="Rectangle 3"/>
          <p:cNvSpPr>
            <a:spLocks noGrp="1" noChangeArrowheads="1"/>
          </p:cNvSpPr>
          <p:nvPr>
            <p:ph idx="1"/>
          </p:nvPr>
        </p:nvSpPr>
        <p:spPr>
          <a:xfrm>
            <a:off x="0" y="1071563"/>
            <a:ext cx="9144000" cy="5643563"/>
          </a:xfrm>
        </p:spPr>
        <p:txBody>
          <a:bodyPr vert="horz" wrap="square" lIns="91440" tIns="45720" rIns="91440" bIns="45720" numCol="1" anchor="t" anchorCtr="0" compatLnSpc="1"/>
          <a:lstStyle/>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5</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依法治国、依法执政、依法行政共同推进，法治国家、法治政府、法治社会一体建设</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全面依法治国是一个系统工程，必须统筹兼顾、把握重点、整体谋划，更加注重系统性、整体性、协同性</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6</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、依宪治国、依宪执政</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坚持依宪治国、依宪执政，就包括坚持宪法确定的中国共产党领导地位不动摇，坚持宪法确定的人民民主专政的国体和人民代表大会制度的政体不动摇</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维护国家法治统一，是一个严肃的政治问题。我国是单一制国家，维护国家法治统一至关重要</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7</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科学立法、严格执法、公正司法、全民守法</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老十六字</a:t>
            </a: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新十六字</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解决好立法、执法、司法、守法等领域的突出矛盾和问题。</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fill="hold">
                                          <p:stCondLst>
                                            <p:cond delay="0"/>
                                          </p:stCondLst>
                                        </p:cTn>
                                        <p:tgtEl>
                                          <p:spTgt spid="7170"/>
                                        </p:tgtEl>
                                        <p:attrNameLst>
                                          <p:attrName>style.visibility</p:attrName>
                                        </p:attrNameLst>
                                      </p:cBhvr>
                                      <p:to>
                                        <p:strVal val="visible"/>
                                      </p:to>
                                    </p:set>
                                    <p:animEffect transition="in" filter="fade">
                                      <p:cBhvr>
                                        <p:cTn id="7" dur="597">
                                          <p:stCondLst>
                                            <p:cond delay="0"/>
                                          </p:stCondLst>
                                        </p:cTn>
                                        <p:tgtEl>
                                          <p:spTgt spid="7170"/>
                                        </p:tgtEl>
                                      </p:cBhvr>
                                    </p:animEffect>
                                    <p:anim calcmode="lin" valueType="num">
                                      <p:cBhvr>
                                        <p:cTn id="8" dur="597" fill="hold">
                                          <p:stCondLst>
                                            <p:cond delay="0"/>
                                          </p:stCondLst>
                                        </p:cTn>
                                        <p:tgtEl>
                                          <p:spTgt spid="7170"/>
                                        </p:tgtEl>
                                        <p:attrNameLst>
                                          <p:attrName>style.rotation</p:attrName>
                                        </p:attrNameLst>
                                      </p:cBhvr>
                                      <p:tavLst>
                                        <p:tav tm="0">
                                          <p:val>
                                            <p:fltVal val="720.000000"/>
                                          </p:val>
                                        </p:tav>
                                        <p:tav tm="100000">
                                          <p:val>
                                            <p:fltVal val="0.000000"/>
                                          </p:val>
                                        </p:tav>
                                      </p:tavLst>
                                    </p:anim>
                                    <p:anim calcmode="lin" valueType="num">
                                      <p:cBhvr>
                                        <p:cTn id="9" dur="597" fill="hold">
                                          <p:stCondLst>
                                            <p:cond delay="0"/>
                                          </p:stCondLst>
                                        </p:cTn>
                                        <p:tgtEl>
                                          <p:spTgt spid="7170"/>
                                        </p:tgtEl>
                                        <p:attrNameLst>
                                          <p:attrName>ppt_h</p:attrName>
                                        </p:attrNameLst>
                                      </p:cBhvr>
                                      <p:tavLst>
                                        <p:tav tm="0">
                                          <p:val>
                                            <p:fltVal val="0.000000"/>
                                          </p:val>
                                        </p:tav>
                                        <p:tav tm="100000">
                                          <p:val>
                                            <p:strVal val="#ppt_h"/>
                                          </p:val>
                                        </p:tav>
                                      </p:tavLst>
                                    </p:anim>
                                    <p:anim calcmode="lin" valueType="num">
                                      <p:cBhvr>
                                        <p:cTn id="10" dur="597" fill="hold">
                                          <p:stCondLst>
                                            <p:cond delay="0"/>
                                          </p:stCondLst>
                                        </p:cTn>
                                        <p:tgtEl>
                                          <p:spTgt spid="7170"/>
                                        </p:tgtEl>
                                        <p:attrNameLst>
                                          <p:attrName>ppt_w</p:attrName>
                                        </p:attrNameLst>
                                      </p:cBhvr>
                                      <p:tavLst>
                                        <p:tav tm="0">
                                          <p:val>
                                            <p:fltVal val="0.00000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fill="hold">
                                          <p:stCondLst>
                                            <p:cond delay="0"/>
                                          </p:stCondLst>
                                        </p:cTn>
                                        <p:tgtEl>
                                          <p:spTgt spid="7171">
                                            <p:txEl>
                                              <p:charRg st="0" end="40"/>
                                            </p:txEl>
                                          </p:spTgt>
                                        </p:tgtEl>
                                        <p:attrNameLst>
                                          <p:attrName>style.visibility</p:attrName>
                                        </p:attrNameLst>
                                      </p:cBhvr>
                                      <p:to>
                                        <p:strVal val="visible"/>
                                      </p:to>
                                    </p:set>
                                    <p:animEffect transition="in" filter="slide(fromBottom)">
                                      <p:cBhvr>
                                        <p:cTn id="15" dur="500">
                                          <p:stCondLst>
                                            <p:cond delay="0"/>
                                          </p:stCondLst>
                                        </p:cTn>
                                        <p:tgtEl>
                                          <p:spTgt spid="7171">
                                            <p:txEl>
                                              <p:charRg st="0" end="4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fill="hold">
                                          <p:stCondLst>
                                            <p:cond delay="0"/>
                                          </p:stCondLst>
                                        </p:cTn>
                                        <p:tgtEl>
                                          <p:spTgt spid="7171">
                                            <p:txEl>
                                              <p:charRg st="40" end="93"/>
                                            </p:txEl>
                                          </p:spTgt>
                                        </p:tgtEl>
                                        <p:attrNameLst>
                                          <p:attrName>style.visibility</p:attrName>
                                        </p:attrNameLst>
                                      </p:cBhvr>
                                      <p:to>
                                        <p:strVal val="visible"/>
                                      </p:to>
                                    </p:set>
                                    <p:animEffect transition="in" filter="slide(fromBottom)">
                                      <p:cBhvr>
                                        <p:cTn id="20" dur="500">
                                          <p:stCondLst>
                                            <p:cond delay="0"/>
                                          </p:stCondLst>
                                        </p:cTn>
                                        <p:tgtEl>
                                          <p:spTgt spid="7171">
                                            <p:txEl>
                                              <p:charRg st="40" end="9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fill="hold">
                                          <p:stCondLst>
                                            <p:cond delay="0"/>
                                          </p:stCondLst>
                                        </p:cTn>
                                        <p:tgtEl>
                                          <p:spTgt spid="7171">
                                            <p:txEl>
                                              <p:charRg st="93" end="105"/>
                                            </p:txEl>
                                          </p:spTgt>
                                        </p:tgtEl>
                                        <p:attrNameLst>
                                          <p:attrName>style.visibility</p:attrName>
                                        </p:attrNameLst>
                                      </p:cBhvr>
                                      <p:to>
                                        <p:strVal val="visible"/>
                                      </p:to>
                                    </p:set>
                                    <p:animEffect transition="in" filter="slide(fromBottom)">
                                      <p:cBhvr>
                                        <p:cTn id="25" dur="500">
                                          <p:stCondLst>
                                            <p:cond delay="0"/>
                                          </p:stCondLst>
                                        </p:cTn>
                                        <p:tgtEl>
                                          <p:spTgt spid="7171">
                                            <p:txEl>
                                              <p:charRg st="93" end="10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fill="hold">
                                          <p:stCondLst>
                                            <p:cond delay="0"/>
                                          </p:stCondLst>
                                        </p:cTn>
                                        <p:tgtEl>
                                          <p:spTgt spid="7171">
                                            <p:txEl>
                                              <p:charRg st="105" end="178"/>
                                            </p:txEl>
                                          </p:spTgt>
                                        </p:tgtEl>
                                        <p:attrNameLst>
                                          <p:attrName>style.visibility</p:attrName>
                                        </p:attrNameLst>
                                      </p:cBhvr>
                                      <p:to>
                                        <p:strVal val="visible"/>
                                      </p:to>
                                    </p:set>
                                    <p:animEffect transition="in" filter="slide(fromBottom)">
                                      <p:cBhvr>
                                        <p:cTn id="30" dur="500">
                                          <p:stCondLst>
                                            <p:cond delay="0"/>
                                          </p:stCondLst>
                                        </p:cTn>
                                        <p:tgtEl>
                                          <p:spTgt spid="7171">
                                            <p:txEl>
                                              <p:charRg st="105" end="17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fill="hold">
                                          <p:stCondLst>
                                            <p:cond delay="0"/>
                                          </p:stCondLst>
                                        </p:cTn>
                                        <p:tgtEl>
                                          <p:spTgt spid="7171">
                                            <p:txEl>
                                              <p:charRg st="178" end="226"/>
                                            </p:txEl>
                                          </p:spTgt>
                                        </p:tgtEl>
                                        <p:attrNameLst>
                                          <p:attrName>style.visibility</p:attrName>
                                        </p:attrNameLst>
                                      </p:cBhvr>
                                      <p:to>
                                        <p:strVal val="visible"/>
                                      </p:to>
                                    </p:set>
                                    <p:animEffect transition="in" filter="slide(fromBottom)">
                                      <p:cBhvr>
                                        <p:cTn id="35" dur="500">
                                          <p:stCondLst>
                                            <p:cond delay="0"/>
                                          </p:stCondLst>
                                        </p:cTn>
                                        <p:tgtEl>
                                          <p:spTgt spid="7171">
                                            <p:txEl>
                                              <p:charRg st="178" end="22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fill="hold">
                                          <p:stCondLst>
                                            <p:cond delay="0"/>
                                          </p:stCondLst>
                                        </p:cTn>
                                        <p:tgtEl>
                                          <p:spTgt spid="7171">
                                            <p:txEl>
                                              <p:charRg st="226" end="249"/>
                                            </p:txEl>
                                          </p:spTgt>
                                        </p:tgtEl>
                                        <p:attrNameLst>
                                          <p:attrName>style.visibility</p:attrName>
                                        </p:attrNameLst>
                                      </p:cBhvr>
                                      <p:to>
                                        <p:strVal val="visible"/>
                                      </p:to>
                                    </p:set>
                                    <p:animEffect transition="in" filter="slide(fromBottom)">
                                      <p:cBhvr>
                                        <p:cTn id="40" dur="500">
                                          <p:stCondLst>
                                            <p:cond delay="0"/>
                                          </p:stCondLst>
                                        </p:cTn>
                                        <p:tgtEl>
                                          <p:spTgt spid="7171">
                                            <p:txEl>
                                              <p:charRg st="226" end="24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fill="hold">
                                          <p:stCondLst>
                                            <p:cond delay="0"/>
                                          </p:stCondLst>
                                        </p:cTn>
                                        <p:tgtEl>
                                          <p:spTgt spid="7171">
                                            <p:txEl>
                                              <p:charRg st="249" end="267"/>
                                            </p:txEl>
                                          </p:spTgt>
                                        </p:tgtEl>
                                        <p:attrNameLst>
                                          <p:attrName>style.visibility</p:attrName>
                                        </p:attrNameLst>
                                      </p:cBhvr>
                                      <p:to>
                                        <p:strVal val="visible"/>
                                      </p:to>
                                    </p:set>
                                    <p:animEffect transition="in" filter="slide(fromBottom)">
                                      <p:cBhvr>
                                        <p:cTn id="45" dur="500">
                                          <p:stCondLst>
                                            <p:cond delay="0"/>
                                          </p:stCondLst>
                                        </p:cTn>
                                        <p:tgtEl>
                                          <p:spTgt spid="7171">
                                            <p:txEl>
                                              <p:charRg st="249" end="26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fill="hold">
                                          <p:stCondLst>
                                            <p:cond delay="0"/>
                                          </p:stCondLst>
                                        </p:cTn>
                                        <p:tgtEl>
                                          <p:spTgt spid="7171">
                                            <p:txEl>
                                              <p:charRg st="267" end="301"/>
                                            </p:txEl>
                                          </p:spTgt>
                                        </p:tgtEl>
                                        <p:attrNameLst>
                                          <p:attrName>style.visibility</p:attrName>
                                        </p:attrNameLst>
                                      </p:cBhvr>
                                      <p:to>
                                        <p:strVal val="visible"/>
                                      </p:to>
                                    </p:set>
                                    <p:animEffect transition="in" filter="slide(fromBottom)">
                                      <p:cBhvr>
                                        <p:cTn id="50" dur="500">
                                          <p:stCondLst>
                                            <p:cond delay="0"/>
                                          </p:stCondLst>
                                        </p:cTn>
                                        <p:tgtEl>
                                          <p:spTgt spid="7171">
                                            <p:txEl>
                                              <p:charRg st="267" end="30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Rot="1" noChangeArrowheads="1"/>
          </p:cNvSpPr>
          <p:nvPr>
            <p:ph type="title"/>
          </p:nvPr>
        </p:nvSpPr>
        <p:spPr>
          <a:xfrm>
            <a:off x="0" y="228600"/>
            <a:ext cx="9144000" cy="11430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一、内涵</a:t>
            </a:r>
            <a:endPar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7171" name="Rectangle 3"/>
          <p:cNvSpPr>
            <a:spLocks noGrp="1" noChangeArrowheads="1"/>
          </p:cNvSpPr>
          <p:nvPr>
            <p:ph idx="1"/>
          </p:nvPr>
        </p:nvSpPr>
        <p:spPr>
          <a:xfrm>
            <a:off x="0" y="1214438"/>
            <a:ext cx="9144000" cy="5500688"/>
          </a:xfrm>
        </p:spPr>
        <p:txBody>
          <a:bodyPr vert="horz" wrap="square" lIns="91440" tIns="45720" rIns="91440" bIns="45720" numCol="1" anchor="t" anchorCtr="0" compatLnSpc="1"/>
          <a:lstStyle/>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8</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坚持在法治轨道上推进国家治理体系和治理能力现代化</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法治是国家治理体系和治理能力的重要依托。只有全面依法治国才能有效保障国家治理体系的系统性、规范性、协调性，才能最大限度凝聚社会共识</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9</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统筹推进国内法治和涉外法治</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加快涉外法治工作战略布局，协调推进国内治理和国际治理，更好维护国家主权、安全、发展利益。综合利用立法、执法、司法等手段开展斗争，坚决维护国家主权、尊严和核心利益</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10</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、建设德才兼备的高素质法治工作队伍</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忠于党、忠于国家、忠于人民、忠于法律的社会主义法治工作队伍</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推进法治专门队伍正规化、专业化、职业化，提高职业素养和专业水平</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抓住领导干部这个“关键少数”。</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fill="hold">
                                          <p:stCondLst>
                                            <p:cond delay="0"/>
                                          </p:stCondLst>
                                        </p:cTn>
                                        <p:tgtEl>
                                          <p:spTgt spid="7170"/>
                                        </p:tgtEl>
                                        <p:attrNameLst>
                                          <p:attrName>style.visibility</p:attrName>
                                        </p:attrNameLst>
                                      </p:cBhvr>
                                      <p:to>
                                        <p:strVal val="visible"/>
                                      </p:to>
                                    </p:set>
                                    <p:animEffect transition="in" filter="fade">
                                      <p:cBhvr>
                                        <p:cTn id="7" dur="597">
                                          <p:stCondLst>
                                            <p:cond delay="0"/>
                                          </p:stCondLst>
                                        </p:cTn>
                                        <p:tgtEl>
                                          <p:spTgt spid="7170"/>
                                        </p:tgtEl>
                                      </p:cBhvr>
                                    </p:animEffect>
                                    <p:anim calcmode="lin" valueType="num">
                                      <p:cBhvr>
                                        <p:cTn id="8" dur="597" fill="hold">
                                          <p:stCondLst>
                                            <p:cond delay="0"/>
                                          </p:stCondLst>
                                        </p:cTn>
                                        <p:tgtEl>
                                          <p:spTgt spid="7170"/>
                                        </p:tgtEl>
                                        <p:attrNameLst>
                                          <p:attrName>style.rotation</p:attrName>
                                        </p:attrNameLst>
                                      </p:cBhvr>
                                      <p:tavLst>
                                        <p:tav tm="0">
                                          <p:val>
                                            <p:fltVal val="720.000000"/>
                                          </p:val>
                                        </p:tav>
                                        <p:tav tm="100000">
                                          <p:val>
                                            <p:fltVal val="0.000000"/>
                                          </p:val>
                                        </p:tav>
                                      </p:tavLst>
                                    </p:anim>
                                    <p:anim calcmode="lin" valueType="num">
                                      <p:cBhvr>
                                        <p:cTn id="9" dur="597" fill="hold">
                                          <p:stCondLst>
                                            <p:cond delay="0"/>
                                          </p:stCondLst>
                                        </p:cTn>
                                        <p:tgtEl>
                                          <p:spTgt spid="7170"/>
                                        </p:tgtEl>
                                        <p:attrNameLst>
                                          <p:attrName>ppt_h</p:attrName>
                                        </p:attrNameLst>
                                      </p:cBhvr>
                                      <p:tavLst>
                                        <p:tav tm="0">
                                          <p:val>
                                            <p:fltVal val="0.000000"/>
                                          </p:val>
                                        </p:tav>
                                        <p:tav tm="100000">
                                          <p:val>
                                            <p:strVal val="#ppt_h"/>
                                          </p:val>
                                        </p:tav>
                                      </p:tavLst>
                                    </p:anim>
                                    <p:anim calcmode="lin" valueType="num">
                                      <p:cBhvr>
                                        <p:cTn id="10" dur="597" fill="hold">
                                          <p:stCondLst>
                                            <p:cond delay="0"/>
                                          </p:stCondLst>
                                        </p:cTn>
                                        <p:tgtEl>
                                          <p:spTgt spid="7170"/>
                                        </p:tgtEl>
                                        <p:attrNameLst>
                                          <p:attrName>ppt_w</p:attrName>
                                        </p:attrNameLst>
                                      </p:cBhvr>
                                      <p:tavLst>
                                        <p:tav tm="0">
                                          <p:val>
                                            <p:fltVal val="0.00000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fill="hold">
                                          <p:stCondLst>
                                            <p:cond delay="0"/>
                                          </p:stCondLst>
                                        </p:cTn>
                                        <p:tgtEl>
                                          <p:spTgt spid="7171">
                                            <p:txEl>
                                              <p:charRg st="0" end="27"/>
                                            </p:txEl>
                                          </p:spTgt>
                                        </p:tgtEl>
                                        <p:attrNameLst>
                                          <p:attrName>style.visibility</p:attrName>
                                        </p:attrNameLst>
                                      </p:cBhvr>
                                      <p:to>
                                        <p:strVal val="visible"/>
                                      </p:to>
                                    </p:set>
                                    <p:animEffect transition="in" filter="slide(fromBottom)">
                                      <p:cBhvr>
                                        <p:cTn id="15" dur="500">
                                          <p:stCondLst>
                                            <p:cond delay="0"/>
                                          </p:stCondLst>
                                        </p:cTn>
                                        <p:tgtEl>
                                          <p:spTgt spid="7171">
                                            <p:txEl>
                                              <p:charRg st="0" end="2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fill="hold">
                                          <p:stCondLst>
                                            <p:cond delay="0"/>
                                          </p:stCondLst>
                                        </p:cTn>
                                        <p:tgtEl>
                                          <p:spTgt spid="7171">
                                            <p:txEl>
                                              <p:charRg st="27" end="98"/>
                                            </p:txEl>
                                          </p:spTgt>
                                        </p:tgtEl>
                                        <p:attrNameLst>
                                          <p:attrName>style.visibility</p:attrName>
                                        </p:attrNameLst>
                                      </p:cBhvr>
                                      <p:to>
                                        <p:strVal val="visible"/>
                                      </p:to>
                                    </p:set>
                                    <p:animEffect transition="in" filter="slide(fromBottom)">
                                      <p:cBhvr>
                                        <p:cTn id="20" dur="500">
                                          <p:stCondLst>
                                            <p:cond delay="0"/>
                                          </p:stCondLst>
                                        </p:cTn>
                                        <p:tgtEl>
                                          <p:spTgt spid="7171">
                                            <p:txEl>
                                              <p:charRg st="27" end="98"/>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fill="hold">
                                          <p:stCondLst>
                                            <p:cond delay="0"/>
                                          </p:stCondLst>
                                        </p:cTn>
                                        <p:tgtEl>
                                          <p:spTgt spid="7171">
                                            <p:txEl>
                                              <p:charRg st="98" end="114"/>
                                            </p:txEl>
                                          </p:spTgt>
                                        </p:tgtEl>
                                        <p:attrNameLst>
                                          <p:attrName>style.visibility</p:attrName>
                                        </p:attrNameLst>
                                      </p:cBhvr>
                                      <p:to>
                                        <p:strVal val="visible"/>
                                      </p:to>
                                    </p:set>
                                    <p:animEffect transition="in" filter="slide(fromBottom)">
                                      <p:cBhvr>
                                        <p:cTn id="25" dur="500">
                                          <p:stCondLst>
                                            <p:cond delay="0"/>
                                          </p:stCondLst>
                                        </p:cTn>
                                        <p:tgtEl>
                                          <p:spTgt spid="7171">
                                            <p:txEl>
                                              <p:charRg st="98" end="11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fill="hold">
                                          <p:stCondLst>
                                            <p:cond delay="0"/>
                                          </p:stCondLst>
                                        </p:cTn>
                                        <p:tgtEl>
                                          <p:spTgt spid="7171">
                                            <p:txEl>
                                              <p:charRg st="114" end="201"/>
                                            </p:txEl>
                                          </p:spTgt>
                                        </p:tgtEl>
                                        <p:attrNameLst>
                                          <p:attrName>style.visibility</p:attrName>
                                        </p:attrNameLst>
                                      </p:cBhvr>
                                      <p:to>
                                        <p:strVal val="visible"/>
                                      </p:to>
                                    </p:set>
                                    <p:animEffect transition="in" filter="slide(fromBottom)">
                                      <p:cBhvr>
                                        <p:cTn id="30" dur="500">
                                          <p:stCondLst>
                                            <p:cond delay="0"/>
                                          </p:stCondLst>
                                        </p:cTn>
                                        <p:tgtEl>
                                          <p:spTgt spid="7171">
                                            <p:txEl>
                                              <p:charRg st="114" end="20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fill="hold">
                                          <p:stCondLst>
                                            <p:cond delay="0"/>
                                          </p:stCondLst>
                                        </p:cTn>
                                        <p:tgtEl>
                                          <p:spTgt spid="7171">
                                            <p:txEl>
                                              <p:charRg st="201" end="221"/>
                                            </p:txEl>
                                          </p:spTgt>
                                        </p:tgtEl>
                                        <p:attrNameLst>
                                          <p:attrName>style.visibility</p:attrName>
                                        </p:attrNameLst>
                                      </p:cBhvr>
                                      <p:to>
                                        <p:strVal val="visible"/>
                                      </p:to>
                                    </p:set>
                                    <p:animEffect transition="in" filter="slide(fromBottom)">
                                      <p:cBhvr>
                                        <p:cTn id="35" dur="500">
                                          <p:stCondLst>
                                            <p:cond delay="0"/>
                                          </p:stCondLst>
                                        </p:cTn>
                                        <p:tgtEl>
                                          <p:spTgt spid="7171">
                                            <p:txEl>
                                              <p:charRg st="201" end="22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fill="hold">
                                          <p:stCondLst>
                                            <p:cond delay="0"/>
                                          </p:stCondLst>
                                        </p:cTn>
                                        <p:tgtEl>
                                          <p:spTgt spid="7171">
                                            <p:txEl>
                                              <p:charRg st="221" end="257"/>
                                            </p:txEl>
                                          </p:spTgt>
                                        </p:tgtEl>
                                        <p:attrNameLst>
                                          <p:attrName>style.visibility</p:attrName>
                                        </p:attrNameLst>
                                      </p:cBhvr>
                                      <p:to>
                                        <p:strVal val="visible"/>
                                      </p:to>
                                    </p:set>
                                    <p:animEffect transition="in" filter="slide(fromBottom)">
                                      <p:cBhvr>
                                        <p:cTn id="40" dur="500">
                                          <p:stCondLst>
                                            <p:cond delay="0"/>
                                          </p:stCondLst>
                                        </p:cTn>
                                        <p:tgtEl>
                                          <p:spTgt spid="7171">
                                            <p:txEl>
                                              <p:charRg st="221" end="25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fill="hold">
                                          <p:stCondLst>
                                            <p:cond delay="0"/>
                                          </p:stCondLst>
                                        </p:cTn>
                                        <p:tgtEl>
                                          <p:spTgt spid="7171">
                                            <p:txEl>
                                              <p:charRg st="257" end="295"/>
                                            </p:txEl>
                                          </p:spTgt>
                                        </p:tgtEl>
                                        <p:attrNameLst>
                                          <p:attrName>style.visibility</p:attrName>
                                        </p:attrNameLst>
                                      </p:cBhvr>
                                      <p:to>
                                        <p:strVal val="visible"/>
                                      </p:to>
                                    </p:set>
                                    <p:animEffect transition="in" filter="slide(fromBottom)">
                                      <p:cBhvr>
                                        <p:cTn id="45" dur="500">
                                          <p:stCondLst>
                                            <p:cond delay="0"/>
                                          </p:stCondLst>
                                        </p:cTn>
                                        <p:tgtEl>
                                          <p:spTgt spid="7171">
                                            <p:txEl>
                                              <p:charRg st="257" end="29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fill="hold">
                                          <p:stCondLst>
                                            <p:cond delay="0"/>
                                          </p:stCondLst>
                                        </p:cTn>
                                        <p:tgtEl>
                                          <p:spTgt spid="7171">
                                            <p:txEl>
                                              <p:charRg st="295" end="317"/>
                                            </p:txEl>
                                          </p:spTgt>
                                        </p:tgtEl>
                                        <p:attrNameLst>
                                          <p:attrName>style.visibility</p:attrName>
                                        </p:attrNameLst>
                                      </p:cBhvr>
                                      <p:to>
                                        <p:strVal val="visible"/>
                                      </p:to>
                                    </p:set>
                                    <p:animEffect transition="in" filter="slide(fromBottom)">
                                      <p:cBhvr>
                                        <p:cTn id="50" dur="500">
                                          <p:stCondLst>
                                            <p:cond delay="0"/>
                                          </p:stCondLst>
                                        </p:cTn>
                                        <p:tgtEl>
                                          <p:spTgt spid="7171">
                                            <p:txEl>
                                              <p:charRg st="295" end="3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noRot="1" noChangeArrowheads="1"/>
          </p:cNvSpPr>
          <p:nvPr>
            <p:ph type="title"/>
          </p:nvPr>
        </p:nvSpPr>
        <p:spPr>
          <a:xfrm>
            <a:off x="0" y="274638"/>
            <a:ext cx="9144000" cy="11430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二、特点</a:t>
            </a:r>
            <a:endPar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8195" name="Rectangle 3"/>
          <p:cNvSpPr>
            <a:spLocks noGrp="1" noChangeArrowheads="1"/>
          </p:cNvSpPr>
          <p:nvPr>
            <p:ph idx="1"/>
          </p:nvPr>
        </p:nvSpPr>
        <p:spPr>
          <a:xfrm>
            <a:off x="0" y="1214438"/>
            <a:ext cx="9144000" cy="5643563"/>
          </a:xfrm>
        </p:spPr>
        <p:txBody>
          <a:bodyPr vert="horz" wrap="square" lIns="91440" tIns="45720" rIns="91440" bIns="45720" numCol="1" anchor="t" anchorCtr="0" compatLnSpc="1"/>
          <a:lstStyle/>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ea"/>
                <a:ea typeface="+mn-ea"/>
                <a:cs typeface="+mn-cs"/>
              </a:rPr>
              <a:t>   习近平法治思想是</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马克思主义法治思想中国化的</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华文琥珀" panose="02010800040101010101" pitchFamily="2" charset="-122"/>
                <a:ea typeface="华文琥珀" panose="02010800040101010101" pitchFamily="2" charset="-122"/>
                <a:cs typeface="+mn-cs"/>
              </a:rPr>
              <a:t>最新成果</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ea"/>
                <a:ea typeface="+mn-ea"/>
                <a:cs typeface="+mn-cs"/>
              </a:rPr>
              <a:t>1</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ea"/>
                <a:ea typeface="+mn-ea"/>
                <a:cs typeface="+mn-cs"/>
              </a:rPr>
              <a:t>、新的站位</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ea"/>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ea"/>
                <a:ea typeface="+mn-ea"/>
                <a:cs typeface="+mn-cs"/>
              </a:rPr>
              <a:t>   </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ea"/>
                <a:ea typeface="+mn-ea"/>
                <a:cs typeface="+mn-cs"/>
              </a:rPr>
              <a:t>为什么需要全面法治？</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一是共产党的领导必须依靠社会主义法治</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chemeClr val="hlink"/>
              </a:buClr>
              <a:buSzPct val="70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二是完善和</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ea"/>
                <a:ea typeface="+mn-ea"/>
                <a:cs typeface="+mn-cs"/>
              </a:rPr>
              <a:t>发展</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中国特色社会主义制度，须在全面推进依法治国上作出总体部署</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chemeClr val="hlink"/>
              </a:buClr>
              <a:buSzPct val="70000"/>
              <a:buFont typeface="Wingdings" panose="05000000000000000000" pitchFamily="2" charset="2"/>
              <a:buChar char="n"/>
              <a:defRPr/>
            </a:pP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1</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）历史教训</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chemeClr val="hlink"/>
              </a:buClr>
              <a:buSzPct val="70000"/>
              <a:buFont typeface="Wingdings" panose="05000000000000000000" pitchFamily="2" charset="2"/>
              <a:buChar char="n"/>
              <a:defRPr/>
            </a:pPr>
            <a:r>
              <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我们党对依法治国问题的认识经历了一个不断深化的过程。新中国成立初期，我们党在废除旧法统的同时，积极运用新民主主义革命时期根据地法制建设的成功经验，抓紧建设社会主义法治，初步奠定了社会主义法治的基础。后来，党在指导思想上发生“左”的错误，逐渐对法制不那么重视了，特别是“文化大革命”十年内乱使法制遭到严重破坏，付出了沉重代价，</a:t>
            </a:r>
            <a:r>
              <a:rPr kumimoji="0" lang="zh-CN" alt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华文琥珀" panose="02010800040101010101" pitchFamily="2" charset="-122"/>
                <a:ea typeface="华文琥珀" panose="02010800040101010101" pitchFamily="2" charset="-122"/>
                <a:cs typeface="+mn-cs"/>
              </a:rPr>
              <a:t>教训十分惨痛！</a:t>
            </a:r>
            <a:endParaRPr kumimoji="0" lang="en-US" altLang="zh-CN"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华文琥珀" panose="02010800040101010101" pitchFamily="2" charset="-122"/>
              <a:ea typeface="华文琥珀" panose="0201080004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charRg st="0" end="29"/>
                                            </p:txEl>
                                          </p:spTgt>
                                        </p:tgtEl>
                                        <p:attrNameLst>
                                          <p:attrName>style.visibility</p:attrName>
                                        </p:attrNameLst>
                                      </p:cBhvr>
                                      <p:to>
                                        <p:strVal val="visible"/>
                                      </p:to>
                                    </p:set>
                                    <p:animEffect transition="in" filter="fade">
                                      <p:cBhvr>
                                        <p:cTn id="12" dur="2000"/>
                                        <p:tgtEl>
                                          <p:spTgt spid="8195">
                                            <p:txEl>
                                              <p:charRg st="0" end="2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charRg st="29" end="36"/>
                                            </p:txEl>
                                          </p:spTgt>
                                        </p:tgtEl>
                                        <p:attrNameLst>
                                          <p:attrName>style.visibility</p:attrName>
                                        </p:attrNameLst>
                                      </p:cBhvr>
                                      <p:to>
                                        <p:strVal val="visible"/>
                                      </p:to>
                                    </p:set>
                                    <p:animEffect transition="in" filter="fade">
                                      <p:cBhvr>
                                        <p:cTn id="17" dur="2000"/>
                                        <p:tgtEl>
                                          <p:spTgt spid="8195">
                                            <p:txEl>
                                              <p:charRg st="29" end="3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charRg st="36" end="50"/>
                                            </p:txEl>
                                          </p:spTgt>
                                        </p:tgtEl>
                                        <p:attrNameLst>
                                          <p:attrName>style.visibility</p:attrName>
                                        </p:attrNameLst>
                                      </p:cBhvr>
                                      <p:to>
                                        <p:strVal val="visible"/>
                                      </p:to>
                                    </p:set>
                                    <p:animEffect transition="in" filter="fade">
                                      <p:cBhvr>
                                        <p:cTn id="22" dur="2000"/>
                                        <p:tgtEl>
                                          <p:spTgt spid="8195">
                                            <p:txEl>
                                              <p:charRg st="36" end="5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charRg st="50" end="75"/>
                                            </p:txEl>
                                          </p:spTgt>
                                        </p:tgtEl>
                                        <p:attrNameLst>
                                          <p:attrName>style.visibility</p:attrName>
                                        </p:attrNameLst>
                                      </p:cBhvr>
                                      <p:to>
                                        <p:strVal val="visible"/>
                                      </p:to>
                                    </p:set>
                                    <p:animEffect transition="in" filter="fade">
                                      <p:cBhvr>
                                        <p:cTn id="27" dur="2000"/>
                                        <p:tgtEl>
                                          <p:spTgt spid="8195">
                                            <p:txEl>
                                              <p:charRg st="50" end="7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charRg st="75" end="117"/>
                                            </p:txEl>
                                          </p:spTgt>
                                        </p:tgtEl>
                                        <p:attrNameLst>
                                          <p:attrName>style.visibility</p:attrName>
                                        </p:attrNameLst>
                                      </p:cBhvr>
                                      <p:to>
                                        <p:strVal val="visible"/>
                                      </p:to>
                                    </p:set>
                                    <p:animEffect transition="in" filter="fade">
                                      <p:cBhvr>
                                        <p:cTn id="32" dur="2000"/>
                                        <p:tgtEl>
                                          <p:spTgt spid="8195">
                                            <p:txEl>
                                              <p:charRg st="75" end="11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xEl>
                                              <p:charRg st="117" end="128"/>
                                            </p:txEl>
                                          </p:spTgt>
                                        </p:tgtEl>
                                        <p:attrNameLst>
                                          <p:attrName>style.visibility</p:attrName>
                                        </p:attrNameLst>
                                      </p:cBhvr>
                                      <p:to>
                                        <p:strVal val="visible"/>
                                      </p:to>
                                    </p:set>
                                    <p:animEffect transition="in" filter="fade">
                                      <p:cBhvr>
                                        <p:cTn id="37" dur="2000"/>
                                        <p:tgtEl>
                                          <p:spTgt spid="8195">
                                            <p:txEl>
                                              <p:charRg st="117" end="12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5">
                                            <p:txEl>
                                              <p:charRg st="128" end="303"/>
                                            </p:txEl>
                                          </p:spTgt>
                                        </p:tgtEl>
                                        <p:attrNameLst>
                                          <p:attrName>style.visibility</p:attrName>
                                        </p:attrNameLst>
                                      </p:cBhvr>
                                      <p:to>
                                        <p:strVal val="visible"/>
                                      </p:to>
                                    </p:set>
                                    <p:animEffect transition="in" filter="fade">
                                      <p:cBhvr>
                                        <p:cTn id="42" dur="2000"/>
                                        <p:tgtEl>
                                          <p:spTgt spid="8195">
                                            <p:txEl>
                                              <p:charRg st="128" end="30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noRot="1" noChangeArrowheads="1"/>
          </p:cNvSpPr>
          <p:nvPr>
            <p:ph type="title"/>
          </p:nvPr>
        </p:nvSpPr>
        <p:spPr>
          <a:xfrm>
            <a:off x="0" y="274638"/>
            <a:ext cx="9144000" cy="11430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二、特点</a:t>
            </a:r>
            <a:endPar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8195" name="Rectangle 3"/>
          <p:cNvSpPr>
            <a:spLocks noGrp="1" noChangeArrowheads="1"/>
          </p:cNvSpPr>
          <p:nvPr>
            <p:ph idx="1"/>
          </p:nvPr>
        </p:nvSpPr>
        <p:spPr>
          <a:xfrm>
            <a:off x="0" y="1071563"/>
            <a:ext cx="9144000" cy="5786438"/>
          </a:xfrm>
        </p:spPr>
        <p:txBody>
          <a:bodyPr vert="horz" wrap="square" lIns="91440" tIns="45720" rIns="91440" bIns="45720" numCol="1" anchor="t" anchorCtr="0" compatLnSpc="1"/>
          <a:lstStyle/>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2</a:t>
            </a: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）长期执政</a:t>
            </a:r>
            <a:endPar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全面推进依法治国，是我们党在治国理政上的自我完善、自我提高</a:t>
            </a:r>
            <a:endPar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惟有法律征服世界是最为持久的征服</a:t>
            </a:r>
            <a:endPar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3</a:t>
            </a: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）长治久安</a:t>
            </a:r>
            <a:endPar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我多次强调，在“四个全面”中，全面依法治国具有基础性、保障性作用。在统筹推进伟大斗争、伟大工程、伟大事业、伟大梦想，全面建设社会主义现代化国家的新征程上，我们要更好发挥法治</a:t>
            </a: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华文琥珀" panose="02010800040101010101" pitchFamily="2" charset="-122"/>
                <a:ea typeface="华文琥珀" panose="02010800040101010101" pitchFamily="2" charset="-122"/>
                <a:cs typeface="+mn-cs"/>
              </a:rPr>
              <a:t>固根本、稳预期、利长远</a:t>
            </a:r>
            <a:r>
              <a:rPr kumimoji="0" lang="zh-CN" alt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保障作用。</a:t>
            </a:r>
            <a:endParaRPr kumimoji="0" lang="en-US" altLang="zh-CN"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charRg st="0" end="11"/>
                                            </p:txEl>
                                          </p:spTgt>
                                        </p:tgtEl>
                                        <p:attrNameLst>
                                          <p:attrName>style.visibility</p:attrName>
                                        </p:attrNameLst>
                                      </p:cBhvr>
                                      <p:to>
                                        <p:strVal val="visible"/>
                                      </p:to>
                                    </p:set>
                                    <p:animEffect transition="in" filter="fade">
                                      <p:cBhvr>
                                        <p:cTn id="12" dur="2000"/>
                                        <p:tgtEl>
                                          <p:spTgt spid="8195">
                                            <p:txEl>
                                              <p:charRg st="0" end="1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charRg st="11" end="48"/>
                                            </p:txEl>
                                          </p:spTgt>
                                        </p:tgtEl>
                                        <p:attrNameLst>
                                          <p:attrName>style.visibility</p:attrName>
                                        </p:attrNameLst>
                                      </p:cBhvr>
                                      <p:to>
                                        <p:strVal val="visible"/>
                                      </p:to>
                                    </p:set>
                                    <p:animEffect transition="in" filter="fade">
                                      <p:cBhvr>
                                        <p:cTn id="17" dur="2000"/>
                                        <p:tgtEl>
                                          <p:spTgt spid="8195">
                                            <p:txEl>
                                              <p:charRg st="11" end="4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charRg st="48" end="72"/>
                                            </p:txEl>
                                          </p:spTgt>
                                        </p:tgtEl>
                                        <p:attrNameLst>
                                          <p:attrName>style.visibility</p:attrName>
                                        </p:attrNameLst>
                                      </p:cBhvr>
                                      <p:to>
                                        <p:strVal val="visible"/>
                                      </p:to>
                                    </p:set>
                                    <p:animEffect transition="in" filter="fade">
                                      <p:cBhvr>
                                        <p:cTn id="22" dur="2000"/>
                                        <p:tgtEl>
                                          <p:spTgt spid="8195">
                                            <p:txEl>
                                              <p:charRg st="48" end="7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charRg st="72" end="83"/>
                                            </p:txEl>
                                          </p:spTgt>
                                        </p:tgtEl>
                                        <p:attrNameLst>
                                          <p:attrName>style.visibility</p:attrName>
                                        </p:attrNameLst>
                                      </p:cBhvr>
                                      <p:to>
                                        <p:strVal val="visible"/>
                                      </p:to>
                                    </p:set>
                                    <p:animEffect transition="in" filter="fade">
                                      <p:cBhvr>
                                        <p:cTn id="27" dur="2000"/>
                                        <p:tgtEl>
                                          <p:spTgt spid="8195">
                                            <p:txEl>
                                              <p:charRg st="72" end="8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charRg st="83" end="193"/>
                                            </p:txEl>
                                          </p:spTgt>
                                        </p:tgtEl>
                                        <p:attrNameLst>
                                          <p:attrName>style.visibility</p:attrName>
                                        </p:attrNameLst>
                                      </p:cBhvr>
                                      <p:to>
                                        <p:strVal val="visible"/>
                                      </p:to>
                                    </p:set>
                                    <p:animEffect transition="in" filter="fade">
                                      <p:cBhvr>
                                        <p:cTn id="32" dur="2000"/>
                                        <p:tgtEl>
                                          <p:spTgt spid="8195">
                                            <p:txEl>
                                              <p:charRg st="83" end="19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noRot="1" noChangeArrowheads="1"/>
          </p:cNvSpPr>
          <p:nvPr>
            <p:ph type="title"/>
          </p:nvPr>
        </p:nvSpPr>
        <p:spPr>
          <a:xfrm>
            <a:off x="0" y="274638"/>
            <a:ext cx="9144000" cy="11430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二、特点</a:t>
            </a:r>
            <a:endPar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8195" name="Rectangle 3"/>
          <p:cNvSpPr>
            <a:spLocks noGrp="1" noChangeArrowheads="1"/>
          </p:cNvSpPr>
          <p:nvPr>
            <p:ph idx="1"/>
          </p:nvPr>
        </p:nvSpPr>
        <p:spPr>
          <a:xfrm>
            <a:off x="0" y="1071563"/>
            <a:ext cx="9144000" cy="5786438"/>
          </a:xfrm>
        </p:spPr>
        <p:txBody>
          <a:bodyPr vert="horz" wrap="square" lIns="91440" tIns="45720" rIns="91440" bIns="45720" numCol="1" anchor="t" anchorCtr="0" compatLnSpc="1"/>
          <a:lstStyle/>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2</a:t>
            </a:r>
            <a:r>
              <a:rPr kumimoji="0" lang="zh-CN" alt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、新的道路</a:t>
            </a:r>
            <a:endPar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中国特色社会主义法治道路</a:t>
            </a:r>
            <a:endPar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全面推进依法治国，必须走对路。如果路走错了，南辕北辙了，那再提什么要求和举措也都没有意义了。道路问题不能含糊，必须向全社会释放正确而又明确的信号</a:t>
            </a:r>
            <a:r>
              <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endPar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None/>
              <a:defRPr/>
            </a:pPr>
            <a:r>
              <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1</a:t>
            </a:r>
            <a:r>
              <a:rPr kumimoji="0" lang="zh-CN" alt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）政治原则</a:t>
            </a:r>
            <a:endPar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党的领导、社会主义制度、意识形态</a:t>
            </a:r>
            <a:endPar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2</a:t>
            </a:r>
            <a:r>
              <a:rPr kumimoji="0" lang="zh-CN" alt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）中国问题</a:t>
            </a:r>
            <a:endPar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符合中国的国情与发展阶段</a:t>
            </a:r>
            <a:endPar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促发展保改革（</a:t>
            </a:r>
            <a:r>
              <a:rPr kumimoji="0" lang="zh-CN" altLang="en-US" sz="24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法治是最好的营商环境）</a:t>
            </a:r>
            <a:endPar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依法行政建设法治政府。</a:t>
            </a:r>
            <a:endParaRPr kumimoji="0" lang="en-US" altLang="zh-CN"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charRg st="0" end="7"/>
                                            </p:txEl>
                                          </p:spTgt>
                                        </p:tgtEl>
                                        <p:attrNameLst>
                                          <p:attrName>style.visibility</p:attrName>
                                        </p:attrNameLst>
                                      </p:cBhvr>
                                      <p:to>
                                        <p:strVal val="visible"/>
                                      </p:to>
                                    </p:set>
                                    <p:animEffect transition="in" filter="fade">
                                      <p:cBhvr>
                                        <p:cTn id="12" dur="2000"/>
                                        <p:tgtEl>
                                          <p:spTgt spid="8195">
                                            <p:txEl>
                                              <p:charRg st="0"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charRg st="7" end="26"/>
                                            </p:txEl>
                                          </p:spTgt>
                                        </p:tgtEl>
                                        <p:attrNameLst>
                                          <p:attrName>style.visibility</p:attrName>
                                        </p:attrNameLst>
                                      </p:cBhvr>
                                      <p:to>
                                        <p:strVal val="visible"/>
                                      </p:to>
                                    </p:set>
                                    <p:animEffect transition="in" filter="fade">
                                      <p:cBhvr>
                                        <p:cTn id="17" dur="2000"/>
                                        <p:tgtEl>
                                          <p:spTgt spid="8195">
                                            <p:txEl>
                                              <p:charRg st="7" end="2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charRg st="26" end="105"/>
                                            </p:txEl>
                                          </p:spTgt>
                                        </p:tgtEl>
                                        <p:attrNameLst>
                                          <p:attrName>style.visibility</p:attrName>
                                        </p:attrNameLst>
                                      </p:cBhvr>
                                      <p:to>
                                        <p:strVal val="visible"/>
                                      </p:to>
                                    </p:set>
                                    <p:animEffect transition="in" filter="fade">
                                      <p:cBhvr>
                                        <p:cTn id="22" dur="2000"/>
                                        <p:tgtEl>
                                          <p:spTgt spid="8195">
                                            <p:txEl>
                                              <p:charRg st="26" end="10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charRg st="105" end="123"/>
                                            </p:txEl>
                                          </p:spTgt>
                                        </p:tgtEl>
                                        <p:attrNameLst>
                                          <p:attrName>style.visibility</p:attrName>
                                        </p:attrNameLst>
                                      </p:cBhvr>
                                      <p:to>
                                        <p:strVal val="visible"/>
                                      </p:to>
                                    </p:set>
                                    <p:animEffect transition="in" filter="fade">
                                      <p:cBhvr>
                                        <p:cTn id="27" dur="2000"/>
                                        <p:tgtEl>
                                          <p:spTgt spid="8195">
                                            <p:txEl>
                                              <p:charRg st="105" end="12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charRg st="123" end="151"/>
                                            </p:txEl>
                                          </p:spTgt>
                                        </p:tgtEl>
                                        <p:attrNameLst>
                                          <p:attrName>style.visibility</p:attrName>
                                        </p:attrNameLst>
                                      </p:cBhvr>
                                      <p:to>
                                        <p:strVal val="visible"/>
                                      </p:to>
                                    </p:set>
                                    <p:animEffect transition="in" filter="fade">
                                      <p:cBhvr>
                                        <p:cTn id="32" dur="2000"/>
                                        <p:tgtEl>
                                          <p:spTgt spid="8195">
                                            <p:txEl>
                                              <p:charRg st="123" end="15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xEl>
                                              <p:charRg st="151" end="163"/>
                                            </p:txEl>
                                          </p:spTgt>
                                        </p:tgtEl>
                                        <p:attrNameLst>
                                          <p:attrName>style.visibility</p:attrName>
                                        </p:attrNameLst>
                                      </p:cBhvr>
                                      <p:to>
                                        <p:strVal val="visible"/>
                                      </p:to>
                                    </p:set>
                                    <p:animEffect transition="in" filter="fade">
                                      <p:cBhvr>
                                        <p:cTn id="37" dur="2000"/>
                                        <p:tgtEl>
                                          <p:spTgt spid="8195">
                                            <p:txEl>
                                              <p:charRg st="151" end="16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5">
                                            <p:txEl>
                                              <p:charRg st="163" end="187"/>
                                            </p:txEl>
                                          </p:spTgt>
                                        </p:tgtEl>
                                        <p:attrNameLst>
                                          <p:attrName>style.visibility</p:attrName>
                                        </p:attrNameLst>
                                      </p:cBhvr>
                                      <p:to>
                                        <p:strVal val="visible"/>
                                      </p:to>
                                    </p:set>
                                    <p:animEffect transition="in" filter="fade">
                                      <p:cBhvr>
                                        <p:cTn id="42" dur="2000"/>
                                        <p:tgtEl>
                                          <p:spTgt spid="8195">
                                            <p:txEl>
                                              <p:charRg st="163" end="18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195">
                                            <p:txEl>
                                              <p:charRg st="187" end="217"/>
                                            </p:txEl>
                                          </p:spTgt>
                                        </p:tgtEl>
                                        <p:attrNameLst>
                                          <p:attrName>style.visibility</p:attrName>
                                        </p:attrNameLst>
                                      </p:cBhvr>
                                      <p:to>
                                        <p:strVal val="visible"/>
                                      </p:to>
                                    </p:set>
                                    <p:animEffect transition="in" filter="fade">
                                      <p:cBhvr>
                                        <p:cTn id="47" dur="2000"/>
                                        <p:tgtEl>
                                          <p:spTgt spid="8195">
                                            <p:txEl>
                                              <p:charRg st="187" end="21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195">
                                            <p:txEl>
                                              <p:charRg st="217" end="240"/>
                                            </p:txEl>
                                          </p:spTgt>
                                        </p:tgtEl>
                                        <p:attrNameLst>
                                          <p:attrName>style.visibility</p:attrName>
                                        </p:attrNameLst>
                                      </p:cBhvr>
                                      <p:to>
                                        <p:strVal val="visible"/>
                                      </p:to>
                                    </p:set>
                                    <p:animEffect transition="in" filter="fade">
                                      <p:cBhvr>
                                        <p:cTn id="52" dur="2000"/>
                                        <p:tgtEl>
                                          <p:spTgt spid="8195">
                                            <p:txEl>
                                              <p:charRg st="217" end="24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noRot="1" noChangeArrowheads="1"/>
          </p:cNvSpPr>
          <p:nvPr>
            <p:ph type="title"/>
          </p:nvPr>
        </p:nvSpPr>
        <p:spPr>
          <a:xfrm>
            <a:off x="0" y="274638"/>
            <a:ext cx="9144000" cy="11430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二、特点</a:t>
            </a:r>
            <a:endPar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8195" name="Rectangle 3"/>
          <p:cNvSpPr>
            <a:spLocks noGrp="1" noChangeArrowheads="1"/>
          </p:cNvSpPr>
          <p:nvPr>
            <p:ph idx="1"/>
          </p:nvPr>
        </p:nvSpPr>
        <p:spPr>
          <a:xfrm>
            <a:off x="0" y="1214438"/>
            <a:ext cx="9144000" cy="5643563"/>
          </a:xfrm>
        </p:spPr>
        <p:txBody>
          <a:bodyPr vert="horz" wrap="square" lIns="91440" tIns="45720" rIns="91440" bIns="45720" numCol="1" anchor="t" anchorCtr="0" compatLnSpc="1"/>
          <a:lstStyle/>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3</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、新的</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关系</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1</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政治与法治</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社会主义法治必须坚持党的领导，党的领导必须依靠社会主义法治</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政治是根本遵循，法治是基本方式，法治是底线遵循</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2</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）改革与法治</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改革与法治如鸟之两翼、车之两轮</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在法治下推进改革，在改革中完善法治</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法律固化改革成果，变法改革，授权改革</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3</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）依法治国与以德治国。</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charRg st="0" end="7"/>
                                            </p:txEl>
                                          </p:spTgt>
                                        </p:tgtEl>
                                        <p:attrNameLst>
                                          <p:attrName>style.visibility</p:attrName>
                                        </p:attrNameLst>
                                      </p:cBhvr>
                                      <p:to>
                                        <p:strVal val="visible"/>
                                      </p:to>
                                    </p:set>
                                    <p:animEffect transition="in" filter="fade">
                                      <p:cBhvr>
                                        <p:cTn id="12" dur="2000"/>
                                        <p:tgtEl>
                                          <p:spTgt spid="8195">
                                            <p:txEl>
                                              <p:charRg st="0"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charRg st="7" end="19"/>
                                            </p:txEl>
                                          </p:spTgt>
                                        </p:tgtEl>
                                        <p:attrNameLst>
                                          <p:attrName>style.visibility</p:attrName>
                                        </p:attrNameLst>
                                      </p:cBhvr>
                                      <p:to>
                                        <p:strVal val="visible"/>
                                      </p:to>
                                    </p:set>
                                    <p:animEffect transition="in" filter="fade">
                                      <p:cBhvr>
                                        <p:cTn id="17" dur="2000"/>
                                        <p:tgtEl>
                                          <p:spTgt spid="8195">
                                            <p:txEl>
                                              <p:charRg st="7" end="1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charRg st="19" end="53"/>
                                            </p:txEl>
                                          </p:spTgt>
                                        </p:tgtEl>
                                        <p:attrNameLst>
                                          <p:attrName>style.visibility</p:attrName>
                                        </p:attrNameLst>
                                      </p:cBhvr>
                                      <p:to>
                                        <p:strVal val="visible"/>
                                      </p:to>
                                    </p:set>
                                    <p:animEffect transition="in" filter="fade">
                                      <p:cBhvr>
                                        <p:cTn id="22" dur="2000"/>
                                        <p:tgtEl>
                                          <p:spTgt spid="8195">
                                            <p:txEl>
                                              <p:charRg st="19" end="5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charRg st="53" end="81"/>
                                            </p:txEl>
                                          </p:spTgt>
                                        </p:tgtEl>
                                        <p:attrNameLst>
                                          <p:attrName>style.visibility</p:attrName>
                                        </p:attrNameLst>
                                      </p:cBhvr>
                                      <p:to>
                                        <p:strVal val="visible"/>
                                      </p:to>
                                    </p:set>
                                    <p:animEffect transition="in" filter="fade">
                                      <p:cBhvr>
                                        <p:cTn id="27" dur="2000"/>
                                        <p:tgtEl>
                                          <p:spTgt spid="8195">
                                            <p:txEl>
                                              <p:charRg st="53" end="8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charRg st="81" end="93"/>
                                            </p:txEl>
                                          </p:spTgt>
                                        </p:tgtEl>
                                        <p:attrNameLst>
                                          <p:attrName>style.visibility</p:attrName>
                                        </p:attrNameLst>
                                      </p:cBhvr>
                                      <p:to>
                                        <p:strVal val="visible"/>
                                      </p:to>
                                    </p:set>
                                    <p:animEffect transition="in" filter="fade">
                                      <p:cBhvr>
                                        <p:cTn id="32" dur="2000"/>
                                        <p:tgtEl>
                                          <p:spTgt spid="8195">
                                            <p:txEl>
                                              <p:charRg st="81" end="9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xEl>
                                              <p:charRg st="93" end="113"/>
                                            </p:txEl>
                                          </p:spTgt>
                                        </p:tgtEl>
                                        <p:attrNameLst>
                                          <p:attrName>style.visibility</p:attrName>
                                        </p:attrNameLst>
                                      </p:cBhvr>
                                      <p:to>
                                        <p:strVal val="visible"/>
                                      </p:to>
                                    </p:set>
                                    <p:animEffect transition="in" filter="fade">
                                      <p:cBhvr>
                                        <p:cTn id="37" dur="2000"/>
                                        <p:tgtEl>
                                          <p:spTgt spid="8195">
                                            <p:txEl>
                                              <p:charRg st="93" end="1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5">
                                            <p:txEl>
                                              <p:charRg st="113" end="135"/>
                                            </p:txEl>
                                          </p:spTgt>
                                        </p:tgtEl>
                                        <p:attrNameLst>
                                          <p:attrName>style.visibility</p:attrName>
                                        </p:attrNameLst>
                                      </p:cBhvr>
                                      <p:to>
                                        <p:strVal val="visible"/>
                                      </p:to>
                                    </p:set>
                                    <p:animEffect transition="in" filter="fade">
                                      <p:cBhvr>
                                        <p:cTn id="42" dur="2000"/>
                                        <p:tgtEl>
                                          <p:spTgt spid="8195">
                                            <p:txEl>
                                              <p:charRg st="113" end="13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195">
                                            <p:txEl>
                                              <p:charRg st="135" end="158"/>
                                            </p:txEl>
                                          </p:spTgt>
                                        </p:tgtEl>
                                        <p:attrNameLst>
                                          <p:attrName>style.visibility</p:attrName>
                                        </p:attrNameLst>
                                      </p:cBhvr>
                                      <p:to>
                                        <p:strVal val="visible"/>
                                      </p:to>
                                    </p:set>
                                    <p:animEffect transition="in" filter="fade">
                                      <p:cBhvr>
                                        <p:cTn id="47" dur="2000"/>
                                        <p:tgtEl>
                                          <p:spTgt spid="8195">
                                            <p:txEl>
                                              <p:charRg st="135" end="15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195">
                                            <p:txEl>
                                              <p:charRg st="158" end="175"/>
                                            </p:txEl>
                                          </p:spTgt>
                                        </p:tgtEl>
                                        <p:attrNameLst>
                                          <p:attrName>style.visibility</p:attrName>
                                        </p:attrNameLst>
                                      </p:cBhvr>
                                      <p:to>
                                        <p:strVal val="visible"/>
                                      </p:to>
                                    </p:set>
                                    <p:animEffect transition="in" filter="fade">
                                      <p:cBhvr>
                                        <p:cTn id="52" dur="2000"/>
                                        <p:tgtEl>
                                          <p:spTgt spid="8195">
                                            <p:txEl>
                                              <p:charRg st="158" end="17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noRot="1" noChangeArrowheads="1"/>
          </p:cNvSpPr>
          <p:nvPr>
            <p:ph type="title"/>
          </p:nvPr>
        </p:nvSpPr>
        <p:spPr>
          <a:xfrm>
            <a:off x="0" y="274638"/>
            <a:ext cx="9144000" cy="11430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二、特点</a:t>
            </a:r>
            <a:endParaRPr kumimoji="0" lang="zh-CN" altLang="en-US" sz="4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8195" name="Rectangle 3"/>
          <p:cNvSpPr>
            <a:spLocks noGrp="1" noChangeArrowheads="1"/>
          </p:cNvSpPr>
          <p:nvPr>
            <p:ph idx="1"/>
          </p:nvPr>
        </p:nvSpPr>
        <p:spPr>
          <a:xfrm>
            <a:off x="0" y="1214438"/>
            <a:ext cx="9144000" cy="5643563"/>
          </a:xfrm>
        </p:spPr>
        <p:txBody>
          <a:bodyPr vert="horz" wrap="square" lIns="91440" tIns="45720" rIns="91440" bIns="45720" numCol="1" anchor="t" anchorCtr="0" compatLnSpc="1"/>
          <a:lstStyle/>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法安天下，德润人心</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法律制度与道德相衔接相协调相促进</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法律解决道德领域突出问题</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4</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）依法治国与依规治党的关系</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发挥依法治国和依规治党的互补性作用，确保党既依据宪法法律治国理政，又依据党内法规管党治党、从严治党</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4</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、新的能力</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
                <a:schemeClr val="hlink"/>
              </a:buClr>
              <a:buSzPct val="70000"/>
              <a:buFont typeface="Wingdings" panose="05000000000000000000" pitchFamily="2" charset="2"/>
              <a:buChar char="n"/>
              <a:defRPr/>
            </a:pPr>
            <a:r>
              <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zh-CN" alt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不断提高领导干部运用法治思维和法治方式深化改革、推动发展、化解矛盾、维护稳定、应对风险的能力。</a:t>
            </a:r>
            <a:endParaRPr kumimoji="0" lang="en-US" altLang="zh-CN"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charRg st="0" end="15"/>
                                            </p:txEl>
                                          </p:spTgt>
                                        </p:tgtEl>
                                        <p:attrNameLst>
                                          <p:attrName>style.visibility</p:attrName>
                                        </p:attrNameLst>
                                      </p:cBhvr>
                                      <p:to>
                                        <p:strVal val="visible"/>
                                      </p:to>
                                    </p:set>
                                    <p:animEffect transition="in" filter="fade">
                                      <p:cBhvr>
                                        <p:cTn id="12" dur="2000"/>
                                        <p:tgtEl>
                                          <p:spTgt spid="8195">
                                            <p:txEl>
                                              <p:charRg st="0" end="1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charRg st="15" end="37"/>
                                            </p:txEl>
                                          </p:spTgt>
                                        </p:tgtEl>
                                        <p:attrNameLst>
                                          <p:attrName>style.visibility</p:attrName>
                                        </p:attrNameLst>
                                      </p:cBhvr>
                                      <p:to>
                                        <p:strVal val="visible"/>
                                      </p:to>
                                    </p:set>
                                    <p:animEffect transition="in" filter="fade">
                                      <p:cBhvr>
                                        <p:cTn id="17" dur="2000"/>
                                        <p:tgtEl>
                                          <p:spTgt spid="8195">
                                            <p:txEl>
                                              <p:charRg st="15" end="3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charRg st="37" end="55"/>
                                            </p:txEl>
                                          </p:spTgt>
                                        </p:tgtEl>
                                        <p:attrNameLst>
                                          <p:attrName>style.visibility</p:attrName>
                                        </p:attrNameLst>
                                      </p:cBhvr>
                                      <p:to>
                                        <p:strVal val="visible"/>
                                      </p:to>
                                    </p:set>
                                    <p:animEffect transition="in" filter="fade">
                                      <p:cBhvr>
                                        <p:cTn id="22" dur="2000"/>
                                        <p:tgtEl>
                                          <p:spTgt spid="8195">
                                            <p:txEl>
                                              <p:charRg st="37" end="5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charRg st="55" end="74"/>
                                            </p:txEl>
                                          </p:spTgt>
                                        </p:tgtEl>
                                        <p:attrNameLst>
                                          <p:attrName>style.visibility</p:attrName>
                                        </p:attrNameLst>
                                      </p:cBhvr>
                                      <p:to>
                                        <p:strVal val="visible"/>
                                      </p:to>
                                    </p:set>
                                    <p:animEffect transition="in" filter="fade">
                                      <p:cBhvr>
                                        <p:cTn id="27" dur="2000"/>
                                        <p:tgtEl>
                                          <p:spTgt spid="8195">
                                            <p:txEl>
                                              <p:charRg st="55" end="7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charRg st="74" end="129"/>
                                            </p:txEl>
                                          </p:spTgt>
                                        </p:tgtEl>
                                        <p:attrNameLst>
                                          <p:attrName>style.visibility</p:attrName>
                                        </p:attrNameLst>
                                      </p:cBhvr>
                                      <p:to>
                                        <p:strVal val="visible"/>
                                      </p:to>
                                    </p:set>
                                    <p:animEffect transition="in" filter="fade">
                                      <p:cBhvr>
                                        <p:cTn id="32" dur="2000"/>
                                        <p:tgtEl>
                                          <p:spTgt spid="8195">
                                            <p:txEl>
                                              <p:charRg st="74" end="12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xEl>
                                              <p:charRg st="129" end="136"/>
                                            </p:txEl>
                                          </p:spTgt>
                                        </p:tgtEl>
                                        <p:attrNameLst>
                                          <p:attrName>style.visibility</p:attrName>
                                        </p:attrNameLst>
                                      </p:cBhvr>
                                      <p:to>
                                        <p:strVal val="visible"/>
                                      </p:to>
                                    </p:set>
                                    <p:animEffect transition="in" filter="fade">
                                      <p:cBhvr>
                                        <p:cTn id="37" dur="2000"/>
                                        <p:tgtEl>
                                          <p:spTgt spid="8195">
                                            <p:txEl>
                                              <p:charRg st="129" end="13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5">
                                            <p:txEl>
                                              <p:charRg st="136" end="191"/>
                                            </p:txEl>
                                          </p:spTgt>
                                        </p:tgtEl>
                                        <p:attrNameLst>
                                          <p:attrName>style.visibility</p:attrName>
                                        </p:attrNameLst>
                                      </p:cBhvr>
                                      <p:to>
                                        <p:strVal val="visible"/>
                                      </p:to>
                                    </p:set>
                                    <p:animEffect transition="in" filter="fade">
                                      <p:cBhvr>
                                        <p:cTn id="42" dur="2000"/>
                                        <p:tgtEl>
                                          <p:spTgt spid="8195">
                                            <p:txEl>
                                              <p:charRg st="136" end="19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theme/theme1.xml><?xml version="1.0" encoding="utf-8"?>
<a:theme xmlns:a="http://schemas.openxmlformats.org/drawingml/2006/main" name="天坛月色">
  <a:themeElements>
    <a:clrScheme name="天坛月色 1">
      <a:dk1>
        <a:srgbClr val="DDDDDD"/>
      </a:dk1>
      <a:lt1>
        <a:srgbClr val="FFFFFF"/>
      </a:lt1>
      <a:dk2>
        <a:srgbClr val="3366CC"/>
      </a:dk2>
      <a:lt2>
        <a:srgbClr val="FFFF66"/>
      </a:lt2>
      <a:accent1>
        <a:srgbClr val="879CC8"/>
      </a:accent1>
      <a:accent2>
        <a:srgbClr val="C0C0C0"/>
      </a:accent2>
      <a:accent3>
        <a:srgbClr val="ADB8E2"/>
      </a:accent3>
      <a:accent4>
        <a:srgbClr val="DADADA"/>
      </a:accent4>
      <a:accent5>
        <a:srgbClr val="C3CBE0"/>
      </a:accent5>
      <a:accent6>
        <a:srgbClr val="AEAEAE"/>
      </a:accent6>
      <a:hlink>
        <a:srgbClr val="66FFFF"/>
      </a:hlink>
      <a:folHlink>
        <a:srgbClr val="CCFFCC"/>
      </a:folHlink>
    </a:clrScheme>
    <a:fontScheme name="天坛月色">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天坛月色 1">
        <a:dk1>
          <a:srgbClr val="DDDDDD"/>
        </a:dk1>
        <a:lt1>
          <a:srgbClr val="FFFFFF"/>
        </a:lt1>
        <a:dk2>
          <a:srgbClr val="3366CC"/>
        </a:dk2>
        <a:lt2>
          <a:srgbClr val="FFFF66"/>
        </a:lt2>
        <a:accent1>
          <a:srgbClr val="879CC8"/>
        </a:accent1>
        <a:accent2>
          <a:srgbClr val="C0C0C0"/>
        </a:accent2>
        <a:accent3>
          <a:srgbClr val="ADB8E2"/>
        </a:accent3>
        <a:accent4>
          <a:srgbClr val="DADADA"/>
        </a:accent4>
        <a:accent5>
          <a:srgbClr val="C3CBE0"/>
        </a:accent5>
        <a:accent6>
          <a:srgbClr val="AEAEAE"/>
        </a:accent6>
        <a:hlink>
          <a:srgbClr val="66FFFF"/>
        </a:hlink>
        <a:folHlink>
          <a:srgbClr val="CCFFCC"/>
        </a:folHlink>
      </a:clrScheme>
      <a:clrMap bg1="dk2" tx1="lt1" bg2="dk1" tx2="lt2" accent1="accent1" accent2="accent2" accent3="accent3" accent4="accent4" accent5="accent5" accent6="accent6" hlink="hlink" folHlink="folHlink"/>
    </a:extraClrScheme>
    <a:extraClrScheme>
      <a:clrScheme name="天坛月色 2">
        <a:dk1>
          <a:srgbClr val="C0C0C0"/>
        </a:dk1>
        <a:lt1>
          <a:srgbClr val="FFFFFF"/>
        </a:lt1>
        <a:dk2>
          <a:srgbClr val="006699"/>
        </a:dk2>
        <a:lt2>
          <a:srgbClr val="FFFFFF"/>
        </a:lt2>
        <a:accent1>
          <a:srgbClr val="93B090"/>
        </a:accent1>
        <a:accent2>
          <a:srgbClr val="CCECFF"/>
        </a:accent2>
        <a:accent3>
          <a:srgbClr val="AAB8CA"/>
        </a:accent3>
        <a:accent4>
          <a:srgbClr val="DADADA"/>
        </a:accent4>
        <a:accent5>
          <a:srgbClr val="C8D4C6"/>
        </a:accent5>
        <a:accent6>
          <a:srgbClr val="B9D6E7"/>
        </a:accent6>
        <a:hlink>
          <a:srgbClr val="FFFF66"/>
        </a:hlink>
        <a:folHlink>
          <a:srgbClr val="66FFFF"/>
        </a:folHlink>
      </a:clrScheme>
      <a:clrMap bg1="dk2" tx1="lt1" bg2="dk1" tx2="lt2" accent1="accent1" accent2="accent2" accent3="accent3" accent4="accent4" accent5="accent5" accent6="accent6" hlink="hlink" folHlink="folHlink"/>
    </a:extraClrScheme>
    <a:extraClrScheme>
      <a:clrScheme name="天坛月色 3">
        <a:dk1>
          <a:srgbClr val="DDDDDD"/>
        </a:dk1>
        <a:lt1>
          <a:srgbClr val="FFFFFF"/>
        </a:lt1>
        <a:dk2>
          <a:srgbClr val="7B7BA7"/>
        </a:dk2>
        <a:lt2>
          <a:srgbClr val="FFFF66"/>
        </a:lt2>
        <a:accent1>
          <a:srgbClr val="78AE90"/>
        </a:accent1>
        <a:accent2>
          <a:srgbClr val="B8B8D0"/>
        </a:accent2>
        <a:accent3>
          <a:srgbClr val="BFBFD0"/>
        </a:accent3>
        <a:accent4>
          <a:srgbClr val="DADADA"/>
        </a:accent4>
        <a:accent5>
          <a:srgbClr val="BED3C6"/>
        </a:accent5>
        <a:accent6>
          <a:srgbClr val="A6A6BC"/>
        </a:accent6>
        <a:hlink>
          <a:srgbClr val="66FFCC"/>
        </a:hlink>
        <a:folHlink>
          <a:srgbClr val="CCFF99"/>
        </a:folHlink>
      </a:clrScheme>
      <a:clrMap bg1="dk2" tx1="lt1" bg2="dk1" tx2="lt2" accent1="accent1" accent2="accent2" accent3="accent3" accent4="accent4" accent5="accent5" accent6="accent6" hlink="hlink" folHlink="folHlink"/>
    </a:extraClrScheme>
    <a:extraClrScheme>
      <a:clrScheme name="天坛月色 4">
        <a:dk1>
          <a:srgbClr val="DDDDDD"/>
        </a:dk1>
        <a:lt1>
          <a:srgbClr val="FFFF00"/>
        </a:lt1>
        <a:dk2>
          <a:srgbClr val="6600CC"/>
        </a:dk2>
        <a:lt2>
          <a:srgbClr val="FFFFFF"/>
        </a:lt2>
        <a:accent1>
          <a:srgbClr val="7296B6"/>
        </a:accent1>
        <a:accent2>
          <a:srgbClr val="FF6600"/>
        </a:accent2>
        <a:accent3>
          <a:srgbClr val="B8AAE2"/>
        </a:accent3>
        <a:accent4>
          <a:srgbClr val="DADA00"/>
        </a:accent4>
        <a:accent5>
          <a:srgbClr val="BCC9D7"/>
        </a:accent5>
        <a:accent6>
          <a:srgbClr val="E75C00"/>
        </a:accent6>
        <a:hlink>
          <a:srgbClr val="99FFCC"/>
        </a:hlink>
        <a:folHlink>
          <a:srgbClr val="FFFFFF"/>
        </a:folHlink>
      </a:clrScheme>
      <a:clrMap bg1="dk2" tx1="lt1" bg2="dk1" tx2="lt2" accent1="accent1" accent2="accent2" accent3="accent3" accent4="accent4" accent5="accent5" accent6="accent6" hlink="hlink" folHlink="folHlink"/>
    </a:extraClrScheme>
    <a:extraClrScheme>
      <a:clrScheme name="天坛月色 5">
        <a:dk1>
          <a:srgbClr val="DDDDDD"/>
        </a:dk1>
        <a:lt1>
          <a:srgbClr val="FFFFFF"/>
        </a:lt1>
        <a:dk2>
          <a:srgbClr val="0099CC"/>
        </a:dk2>
        <a:lt2>
          <a:srgbClr val="CCECFF"/>
        </a:lt2>
        <a:accent1>
          <a:srgbClr val="DD8A79"/>
        </a:accent1>
        <a:accent2>
          <a:srgbClr val="339966"/>
        </a:accent2>
        <a:accent3>
          <a:srgbClr val="AACAE2"/>
        </a:accent3>
        <a:accent4>
          <a:srgbClr val="DADADA"/>
        </a:accent4>
        <a:accent5>
          <a:srgbClr val="EBC4BE"/>
        </a:accent5>
        <a:accent6>
          <a:srgbClr val="2D8A5C"/>
        </a:accent6>
        <a:hlink>
          <a:srgbClr val="FFFF66"/>
        </a:hlink>
        <a:folHlink>
          <a:srgbClr val="CCFF99"/>
        </a:folHlink>
      </a:clrScheme>
      <a:clrMap bg1="dk2" tx1="lt1" bg2="dk1" tx2="lt2" accent1="accent1" accent2="accent2" accent3="accent3" accent4="accent4" accent5="accent5" accent6="accent6" hlink="hlink" folHlink="folHlink"/>
    </a:extraClrScheme>
    <a:extraClrScheme>
      <a:clrScheme name="天坛月色 6">
        <a:dk1>
          <a:srgbClr val="C0C0C0"/>
        </a:dk1>
        <a:lt1>
          <a:srgbClr val="FFFFFF"/>
        </a:lt1>
        <a:dk2>
          <a:srgbClr val="536DAD"/>
        </a:dk2>
        <a:lt2>
          <a:srgbClr val="66FF66"/>
        </a:lt2>
        <a:accent1>
          <a:srgbClr val="C48AB6"/>
        </a:accent1>
        <a:accent2>
          <a:srgbClr val="FFCCFF"/>
        </a:accent2>
        <a:accent3>
          <a:srgbClr val="B3BAD3"/>
        </a:accent3>
        <a:accent4>
          <a:srgbClr val="DADADA"/>
        </a:accent4>
        <a:accent5>
          <a:srgbClr val="DEC4D7"/>
        </a:accent5>
        <a:accent6>
          <a:srgbClr val="E7B9E7"/>
        </a:accent6>
        <a:hlink>
          <a:srgbClr val="00FFFF"/>
        </a:hlink>
        <a:folHlink>
          <a:srgbClr val="FFFF66"/>
        </a:folHlink>
      </a:clrScheme>
      <a:clrMap bg1="dk2" tx1="lt1" bg2="dk1" tx2="lt2" accent1="accent1" accent2="accent2" accent3="accent3" accent4="accent4" accent5="accent5" accent6="accent6" hlink="hlink" folHlink="folHlink"/>
    </a:extraClrScheme>
    <a:extraClrScheme>
      <a:clrScheme name="天坛月色 7">
        <a:dk1>
          <a:srgbClr val="C0C0C0"/>
        </a:dk1>
        <a:lt1>
          <a:srgbClr val="FFFF00"/>
        </a:lt1>
        <a:dk2>
          <a:srgbClr val="996633"/>
        </a:dk2>
        <a:lt2>
          <a:srgbClr val="66FFFF"/>
        </a:lt2>
        <a:accent1>
          <a:srgbClr val="CD7C73"/>
        </a:accent1>
        <a:accent2>
          <a:srgbClr val="B6B6CE"/>
        </a:accent2>
        <a:accent3>
          <a:srgbClr val="CAB8AD"/>
        </a:accent3>
        <a:accent4>
          <a:srgbClr val="DADA00"/>
        </a:accent4>
        <a:accent5>
          <a:srgbClr val="E3BFBC"/>
        </a:accent5>
        <a:accent6>
          <a:srgbClr val="A5A5BA"/>
        </a:accent6>
        <a:hlink>
          <a:srgbClr val="000000"/>
        </a:hlink>
        <a:folHlink>
          <a:srgbClr val="CCECFF"/>
        </a:folHlink>
      </a:clrScheme>
      <a:clrMap bg1="dk2" tx1="lt1" bg2="dk1" tx2="lt2" accent1="accent1" accent2="accent2" accent3="accent3" accent4="accent4" accent5="accent5" accent6="accent6" hlink="hlink" folHlink="folHlink"/>
    </a:extraClrScheme>
    <a:extraClrScheme>
      <a:clrScheme name="天坛月色 8">
        <a:dk1>
          <a:srgbClr val="C0C0C0"/>
        </a:dk1>
        <a:lt1>
          <a:srgbClr val="FFFF66"/>
        </a:lt1>
        <a:dk2>
          <a:srgbClr val="008080"/>
        </a:dk2>
        <a:lt2>
          <a:srgbClr val="FFFF00"/>
        </a:lt2>
        <a:accent1>
          <a:srgbClr val="859CC9"/>
        </a:accent1>
        <a:accent2>
          <a:srgbClr val="FFCCFF"/>
        </a:accent2>
        <a:accent3>
          <a:srgbClr val="AAC0C0"/>
        </a:accent3>
        <a:accent4>
          <a:srgbClr val="DADA56"/>
        </a:accent4>
        <a:accent5>
          <a:srgbClr val="C2CBE1"/>
        </a:accent5>
        <a:accent6>
          <a:srgbClr val="E7B9E7"/>
        </a:accent6>
        <a:hlink>
          <a:srgbClr val="99FFCC"/>
        </a:hlink>
        <a:folHlink>
          <a:srgbClr val="CCEC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宋体"/>
        <a:cs typeface=""/>
      </a:majorFont>
      <a:minorFont>
        <a:latin typeface="Garamond"/>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2244</Words>
  <Application>WPS 演示</Application>
  <PresentationFormat>全屏显示(4:3)</PresentationFormat>
  <Paragraphs>102</Paragraphs>
  <Slides>10</Slides>
  <Notes>8</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10</vt:i4>
      </vt:variant>
    </vt:vector>
  </HeadingPairs>
  <TitlesOfParts>
    <vt:vector size="23" baseType="lpstr">
      <vt:lpstr>Arial</vt:lpstr>
      <vt:lpstr>宋体</vt:lpstr>
      <vt:lpstr>Wingdings</vt:lpstr>
      <vt:lpstr>Times New Roman</vt:lpstr>
      <vt:lpstr>Wingdings 2</vt:lpstr>
      <vt:lpstr>Calibri</vt:lpstr>
      <vt:lpstr>Garamond</vt:lpstr>
      <vt:lpstr>隶书</vt:lpstr>
      <vt:lpstr>华文琥珀</vt:lpstr>
      <vt:lpstr>微软雅黑</vt:lpstr>
      <vt:lpstr>Arial Unicode MS</vt:lpstr>
      <vt:lpstr>天坛月色</vt:lpstr>
      <vt:lpstr>Stream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刘劲松</cp:lastModifiedBy>
  <cp:revision>228</cp:revision>
  <dcterms:created xsi:type="dcterms:W3CDTF">2021-04-06T01:54:07Z</dcterms:created>
  <dcterms:modified xsi:type="dcterms:W3CDTF">2021-04-06T01:57:04Z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