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Masters/slideMaster176.xml" ContentType="application/vnd.openxmlformats-officedocument.presentationml.slideMaster+xml"/>
  <Override PartName="/ppt/slideMasters/slideMaster177.xml" ContentType="application/vnd.openxmlformats-officedocument.presentationml.slideMaster+xml"/>
  <Override PartName="/ppt/slideMasters/slideMaster178.xml" ContentType="application/vnd.openxmlformats-officedocument.presentationml.slideMaster+xml"/>
  <Override PartName="/ppt/slideMasters/slideMaster179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80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182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184.xml" ContentType="application/vnd.openxmlformats-officedocument.presentationml.slideMaster+xml"/>
  <Override PartName="/ppt/slideMasters/slideMaster185.xml" ContentType="application/vnd.openxmlformats-officedocument.presentationml.slideMaster+xml"/>
  <Override PartName="/ppt/slideMasters/slideMaster186.xml" ContentType="application/vnd.openxmlformats-officedocument.presentationml.slideMaster+xml"/>
  <Override PartName="/ppt/slideMasters/slideMaster187.xml" ContentType="application/vnd.openxmlformats-officedocument.presentationml.slideMaster+xml"/>
  <Override PartName="/ppt/slideMasters/slideMaster188.xml" ContentType="application/vnd.openxmlformats-officedocument.presentationml.slideMaster+xml"/>
  <Override PartName="/ppt/slideMasters/slideMaster189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190.xml" ContentType="application/vnd.openxmlformats-officedocument.presentationml.slideMaster+xml"/>
  <Override PartName="/ppt/slideMasters/slideMaster191.xml" ContentType="application/vnd.openxmlformats-officedocument.presentationml.slideMaster+xml"/>
  <Override PartName="/ppt/slideMasters/slideMaster192.xml" ContentType="application/vnd.openxmlformats-officedocument.presentationml.slideMaster+xml"/>
  <Override PartName="/ppt/slideMasters/slideMaster193.xml" ContentType="application/vnd.openxmlformats-officedocument.presentationml.slideMaster+xml"/>
  <Override PartName="/ppt/slideMasters/slideMaster194.xml" ContentType="application/vnd.openxmlformats-officedocument.presentationml.slideMaster+xml"/>
  <Override PartName="/ppt/slideMasters/slideMaster195.xml" ContentType="application/vnd.openxmlformats-officedocument.presentationml.slideMaster+xml"/>
  <Override PartName="/ppt/slideMasters/slideMaster196.xml" ContentType="application/vnd.openxmlformats-officedocument.presentationml.slideMaster+xml"/>
  <Override PartName="/ppt/slideMasters/slideMaster197.xml" ContentType="application/vnd.openxmlformats-officedocument.presentationml.slideMaster+xml"/>
  <Override PartName="/ppt/slideMasters/slideMaster198.xml" ContentType="application/vnd.openxmlformats-officedocument.presentationml.slideMaster+xml"/>
  <Override PartName="/ppt/slideMasters/slideMaster19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00.xml" ContentType="application/vnd.openxmlformats-officedocument.presentationml.slideMaster+xml"/>
  <Override PartName="/ppt/slideMasters/slideMaster201.xml" ContentType="application/vnd.openxmlformats-officedocument.presentationml.slideMaster+xml"/>
  <Override PartName="/ppt/slideMasters/slideMaster202.xml" ContentType="application/vnd.openxmlformats-officedocument.presentationml.slideMaster+xml"/>
  <Override PartName="/ppt/slideMasters/slideMaster203.xml" ContentType="application/vnd.openxmlformats-officedocument.presentationml.slideMaster+xml"/>
  <Override PartName="/ppt/slideMasters/slideMaster204.xml" ContentType="application/vnd.openxmlformats-officedocument.presentationml.slideMaster+xml"/>
  <Override PartName="/ppt/slideMasters/slideMaster205.xml" ContentType="application/vnd.openxmlformats-officedocument.presentationml.slideMaster+xml"/>
  <Override PartName="/ppt/slideMasters/slideMaster206.xml" ContentType="application/vnd.openxmlformats-officedocument.presentationml.slideMaster+xml"/>
  <Override PartName="/ppt/slideMasters/slideMaster207.xml" ContentType="application/vnd.openxmlformats-officedocument.presentationml.slideMaster+xml"/>
  <Override PartName="/ppt/slideMasters/slideMaster208.xml" ContentType="application/vnd.openxmlformats-officedocument.presentationml.slideMaster+xml"/>
  <Override PartName="/ppt/slideMasters/slideMaster209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10.xml" ContentType="application/vnd.openxmlformats-officedocument.presentationml.slideMaster+xml"/>
  <Override PartName="/ppt/slideMasters/slideMaster211.xml" ContentType="application/vnd.openxmlformats-officedocument.presentationml.slideMaster+xml"/>
  <Override PartName="/ppt/slideMasters/slideMaster212.xml" ContentType="application/vnd.openxmlformats-officedocument.presentationml.slideMaster+xml"/>
  <Override PartName="/ppt/slideMasters/slideMaster213.xml" ContentType="application/vnd.openxmlformats-officedocument.presentationml.slideMaster+xml"/>
  <Override PartName="/ppt/slideMasters/slideMaster214.xml" ContentType="application/vnd.openxmlformats-officedocument.presentationml.slideMaster+xml"/>
  <Override PartName="/ppt/slideMasters/slideMaster215.xml" ContentType="application/vnd.openxmlformats-officedocument.presentationml.slideMaster+xml"/>
  <Override PartName="/ppt/slideMasters/slideMaster216.xml" ContentType="application/vnd.openxmlformats-officedocument.presentationml.slideMaster+xml"/>
  <Override PartName="/ppt/slideMasters/slideMaster217.xml" ContentType="application/vnd.openxmlformats-officedocument.presentationml.slideMaster+xml"/>
  <Override PartName="/ppt/slideMasters/slideMaster218.xml" ContentType="application/vnd.openxmlformats-officedocument.presentationml.slideMaster+xml"/>
  <Override PartName="/ppt/slideMasters/slideMaster219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20.xml" ContentType="application/vnd.openxmlformats-officedocument.presentationml.slideMaster+xml"/>
  <Override PartName="/ppt/slideMasters/slideMaster221.xml" ContentType="application/vnd.openxmlformats-officedocument.presentationml.slideMaster+xml"/>
  <Override PartName="/ppt/slideMasters/slideMaster222.xml" ContentType="application/vnd.openxmlformats-officedocument.presentationml.slideMaster+xml"/>
  <Override PartName="/ppt/slideMasters/slideMaster223.xml" ContentType="application/vnd.openxmlformats-officedocument.presentationml.slideMaster+xml"/>
  <Override PartName="/ppt/slideMasters/slideMaster224.xml" ContentType="application/vnd.openxmlformats-officedocument.presentationml.slideMaster+xml"/>
  <Override PartName="/ppt/slideMasters/slideMaster225.xml" ContentType="application/vnd.openxmlformats-officedocument.presentationml.slideMaster+xml"/>
  <Override PartName="/ppt/slideMasters/slideMaster226.xml" ContentType="application/vnd.openxmlformats-officedocument.presentationml.slideMaster+xml"/>
  <Override PartName="/ppt/slideMasters/slideMaster227.xml" ContentType="application/vnd.openxmlformats-officedocument.presentationml.slideMaster+xml"/>
  <Override PartName="/ppt/slideMasters/slideMaster228.xml" ContentType="application/vnd.openxmlformats-officedocument.presentationml.slideMaster+xml"/>
  <Override PartName="/ppt/slideMasters/slideMaster229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30.xml" ContentType="application/vnd.openxmlformats-officedocument.presentationml.slideMaster+xml"/>
  <Override PartName="/ppt/slideMasters/slideMaster231.xml" ContentType="application/vnd.openxmlformats-officedocument.presentationml.slideMaster+xml"/>
  <Override PartName="/ppt/slideMasters/slideMaster232.xml" ContentType="application/vnd.openxmlformats-officedocument.presentationml.slideMaster+xml"/>
  <Override PartName="/ppt/slideMasters/slideMaster233.xml" ContentType="application/vnd.openxmlformats-officedocument.presentationml.slideMaster+xml"/>
  <Override PartName="/ppt/slideMasters/slideMaster234.xml" ContentType="application/vnd.openxmlformats-officedocument.presentationml.slideMaster+xml"/>
  <Override PartName="/ppt/slideMasters/slideMaster235.xml" ContentType="application/vnd.openxmlformats-officedocument.presentationml.slideMaster+xml"/>
  <Override PartName="/ppt/slideMasters/slideMaster236.xml" ContentType="application/vnd.openxmlformats-officedocument.presentationml.slideMaster+xml"/>
  <Override PartName="/ppt/slideMasters/slideMaster237.xml" ContentType="application/vnd.openxmlformats-officedocument.presentationml.slideMaster+xml"/>
  <Override PartName="/ppt/slideMasters/slideMaster238.xml" ContentType="application/vnd.openxmlformats-officedocument.presentationml.slideMaster+xml"/>
  <Override PartName="/ppt/slideMasters/slideMaster239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40.xml" ContentType="application/vnd.openxmlformats-officedocument.presentationml.slideMaster+xml"/>
  <Override PartName="/ppt/slideMasters/slideMaster241.xml" ContentType="application/vnd.openxmlformats-officedocument.presentationml.slideMaster+xml"/>
  <Override PartName="/ppt/slideMasters/slideMaster242.xml" ContentType="application/vnd.openxmlformats-officedocument.presentationml.slideMaster+xml"/>
  <Override PartName="/ppt/slideMasters/slideMaster243.xml" ContentType="application/vnd.openxmlformats-officedocument.presentationml.slideMaster+xml"/>
  <Override PartName="/ppt/slideMasters/slideMaster244.xml" ContentType="application/vnd.openxmlformats-officedocument.presentationml.slideMaster+xml"/>
  <Override PartName="/ppt/slideMasters/slideMaster245.xml" ContentType="application/vnd.openxmlformats-officedocument.presentationml.slideMaster+xml"/>
  <Override PartName="/ppt/slideMasters/slideMaster246.xml" ContentType="application/vnd.openxmlformats-officedocument.presentationml.slideMaster+xml"/>
  <Override PartName="/ppt/slideMasters/slideMaster247.xml" ContentType="application/vnd.openxmlformats-officedocument.presentationml.slideMaster+xml"/>
  <Override PartName="/ppt/slideMasters/slideMaster248.xml" ContentType="application/vnd.openxmlformats-officedocument.presentationml.slideMaster+xml"/>
  <Override PartName="/ppt/slideMasters/slideMaster249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50.xml" ContentType="application/vnd.openxmlformats-officedocument.presentationml.slideMaster+xml"/>
  <Override PartName="/ppt/slideMasters/slideMaster251.xml" ContentType="application/vnd.openxmlformats-officedocument.presentationml.slideMaster+xml"/>
  <Override PartName="/ppt/slideMasters/slideMaster252.xml" ContentType="application/vnd.openxmlformats-officedocument.presentationml.slideMaster+xml"/>
  <Override PartName="/ppt/slideMasters/slideMaster253.xml" ContentType="application/vnd.openxmlformats-officedocument.presentationml.slideMaster+xml"/>
  <Override PartName="/ppt/slideMasters/slideMaster254.xml" ContentType="application/vnd.openxmlformats-officedocument.presentationml.slideMaster+xml"/>
  <Override PartName="/ppt/slideMasters/slideMaster255.xml" ContentType="application/vnd.openxmlformats-officedocument.presentationml.slideMaster+xml"/>
  <Override PartName="/ppt/slideMasters/slideMaster256.xml" ContentType="application/vnd.openxmlformats-officedocument.presentationml.slideMaster+xml"/>
  <Override PartName="/ppt/slideMasters/slideMaster257.xml" ContentType="application/vnd.openxmlformats-officedocument.presentationml.slideMaster+xml"/>
  <Override PartName="/ppt/slideMasters/slideMaster258.xml" ContentType="application/vnd.openxmlformats-officedocument.presentationml.slideMaster+xml"/>
  <Override PartName="/ppt/slideMasters/slideMaster259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60.xml" ContentType="application/vnd.openxmlformats-officedocument.presentationml.slideMaster+xml"/>
  <Override PartName="/ppt/slideMasters/slideMaster261.xml" ContentType="application/vnd.openxmlformats-officedocument.presentationml.slideMaster+xml"/>
  <Override PartName="/ppt/slideMasters/slideMaster262.xml" ContentType="application/vnd.openxmlformats-officedocument.presentationml.slideMaster+xml"/>
  <Override PartName="/ppt/slideMasters/slideMaster263.xml" ContentType="application/vnd.openxmlformats-officedocument.presentationml.slideMaster+xml"/>
  <Override PartName="/ppt/slideMasters/slideMaster264.xml" ContentType="application/vnd.openxmlformats-officedocument.presentationml.slideMaster+xml"/>
  <Override PartName="/ppt/slideMasters/slideMaster265.xml" ContentType="application/vnd.openxmlformats-officedocument.presentationml.slideMaster+xml"/>
  <Override PartName="/ppt/slideMasters/slideMaster266.xml" ContentType="application/vnd.openxmlformats-officedocument.presentationml.slideMaster+xml"/>
  <Override PartName="/ppt/slideMasters/slideMaster267.xml" ContentType="application/vnd.openxmlformats-officedocument.presentationml.slideMaster+xml"/>
  <Override PartName="/ppt/slideMasters/slideMaster268.xml" ContentType="application/vnd.openxmlformats-officedocument.presentationml.slideMaster+xml"/>
  <Override PartName="/ppt/slideMasters/slideMaster269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70.xml" ContentType="application/vnd.openxmlformats-officedocument.presentationml.slideMaster+xml"/>
  <Override PartName="/ppt/slideMasters/slideMaster271.xml" ContentType="application/vnd.openxmlformats-officedocument.presentationml.slideMaster+xml"/>
  <Override PartName="/ppt/slideMasters/slideMaster272.xml" ContentType="application/vnd.openxmlformats-officedocument.presentationml.slideMaster+xml"/>
  <Override PartName="/ppt/slideMasters/slideMaster273.xml" ContentType="application/vnd.openxmlformats-officedocument.presentationml.slideMaster+xml"/>
  <Override PartName="/ppt/slideMasters/slideMaster274.xml" ContentType="application/vnd.openxmlformats-officedocument.presentationml.slideMaster+xml"/>
  <Override PartName="/ppt/slideMasters/slideMaster275.xml" ContentType="application/vnd.openxmlformats-officedocument.presentationml.slideMaster+xml"/>
  <Override PartName="/ppt/slideMasters/slideMaster276.xml" ContentType="application/vnd.openxmlformats-officedocument.presentationml.slideMaster+xml"/>
  <Override PartName="/ppt/slideMasters/slideMaster277.xml" ContentType="application/vnd.openxmlformats-officedocument.presentationml.slideMaster+xml"/>
  <Override PartName="/ppt/slideMasters/slideMaster278.xml" ContentType="application/vnd.openxmlformats-officedocument.presentationml.slideMaster+xml"/>
  <Override PartName="/ppt/slideMasters/slideMaster279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80.xml" ContentType="application/vnd.openxmlformats-officedocument.presentationml.slideMaster+xml"/>
  <Override PartName="/ppt/slideMasters/slideMaster281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103.xml" ContentType="application/vnd.openxmlformats-officedocument.theme+xml"/>
  <Override PartName="/ppt/theme/theme104.xml" ContentType="application/vnd.openxmlformats-officedocument.theme+xml"/>
  <Override PartName="/ppt/theme/theme105.xml" ContentType="application/vnd.openxmlformats-officedocument.theme+xml"/>
  <Override PartName="/ppt/theme/theme106.xml" ContentType="application/vnd.openxmlformats-officedocument.theme+xml"/>
  <Override PartName="/ppt/theme/theme107.xml" ContentType="application/vnd.openxmlformats-officedocument.theme+xml"/>
  <Override PartName="/ppt/theme/theme108.xml" ContentType="application/vnd.openxmlformats-officedocument.theme+xml"/>
  <Override PartName="/ppt/theme/theme109.xml" ContentType="application/vnd.openxmlformats-officedocument.theme+xml"/>
  <Override PartName="/ppt/theme/theme11.xml" ContentType="application/vnd.openxmlformats-officedocument.theme+xml"/>
  <Override PartName="/ppt/theme/theme110.xml" ContentType="application/vnd.openxmlformats-officedocument.theme+xml"/>
  <Override PartName="/ppt/theme/theme111.xml" ContentType="application/vnd.openxmlformats-officedocument.theme+xml"/>
  <Override PartName="/ppt/theme/theme112.xml" ContentType="application/vnd.openxmlformats-officedocument.theme+xml"/>
  <Override PartName="/ppt/theme/theme113.xml" ContentType="application/vnd.openxmlformats-officedocument.theme+xml"/>
  <Override PartName="/ppt/theme/theme114.xml" ContentType="application/vnd.openxmlformats-officedocument.theme+xml"/>
  <Override PartName="/ppt/theme/theme115.xml" ContentType="application/vnd.openxmlformats-officedocument.theme+xml"/>
  <Override PartName="/ppt/theme/theme116.xml" ContentType="application/vnd.openxmlformats-officedocument.theme+xml"/>
  <Override PartName="/ppt/theme/theme117.xml" ContentType="application/vnd.openxmlformats-officedocument.theme+xml"/>
  <Override PartName="/ppt/theme/theme118.xml" ContentType="application/vnd.openxmlformats-officedocument.theme+xml"/>
  <Override PartName="/ppt/theme/theme119.xml" ContentType="application/vnd.openxmlformats-officedocument.theme+xml"/>
  <Override PartName="/ppt/theme/theme12.xml" ContentType="application/vnd.openxmlformats-officedocument.theme+xml"/>
  <Override PartName="/ppt/theme/theme120.xml" ContentType="application/vnd.openxmlformats-officedocument.theme+xml"/>
  <Override PartName="/ppt/theme/theme121.xml" ContentType="application/vnd.openxmlformats-officedocument.theme+xml"/>
  <Override PartName="/ppt/theme/theme122.xml" ContentType="application/vnd.openxmlformats-officedocument.theme+xml"/>
  <Override PartName="/ppt/theme/theme123.xml" ContentType="application/vnd.openxmlformats-officedocument.theme+xml"/>
  <Override PartName="/ppt/theme/theme124.xml" ContentType="application/vnd.openxmlformats-officedocument.theme+xml"/>
  <Override PartName="/ppt/theme/theme125.xml" ContentType="application/vnd.openxmlformats-officedocument.theme+xml"/>
  <Override PartName="/ppt/theme/theme126.xml" ContentType="application/vnd.openxmlformats-officedocument.theme+xml"/>
  <Override PartName="/ppt/theme/theme127.xml" ContentType="application/vnd.openxmlformats-officedocument.theme+xml"/>
  <Override PartName="/ppt/theme/theme128.xml" ContentType="application/vnd.openxmlformats-officedocument.theme+xml"/>
  <Override PartName="/ppt/theme/theme129.xml" ContentType="application/vnd.openxmlformats-officedocument.theme+xml"/>
  <Override PartName="/ppt/theme/theme13.xml" ContentType="application/vnd.openxmlformats-officedocument.theme+xml"/>
  <Override PartName="/ppt/theme/theme130.xml" ContentType="application/vnd.openxmlformats-officedocument.theme+xml"/>
  <Override PartName="/ppt/theme/theme131.xml" ContentType="application/vnd.openxmlformats-officedocument.theme+xml"/>
  <Override PartName="/ppt/theme/theme132.xml" ContentType="application/vnd.openxmlformats-officedocument.theme+xml"/>
  <Override PartName="/ppt/theme/theme133.xml" ContentType="application/vnd.openxmlformats-officedocument.theme+xml"/>
  <Override PartName="/ppt/theme/theme134.xml" ContentType="application/vnd.openxmlformats-officedocument.theme+xml"/>
  <Override PartName="/ppt/theme/theme135.xml" ContentType="application/vnd.openxmlformats-officedocument.theme+xml"/>
  <Override PartName="/ppt/theme/theme136.xml" ContentType="application/vnd.openxmlformats-officedocument.theme+xml"/>
  <Override PartName="/ppt/theme/theme137.xml" ContentType="application/vnd.openxmlformats-officedocument.theme+xml"/>
  <Override PartName="/ppt/theme/theme138.xml" ContentType="application/vnd.openxmlformats-officedocument.theme+xml"/>
  <Override PartName="/ppt/theme/theme139.xml" ContentType="application/vnd.openxmlformats-officedocument.theme+xml"/>
  <Override PartName="/ppt/theme/theme14.xml" ContentType="application/vnd.openxmlformats-officedocument.theme+xml"/>
  <Override PartName="/ppt/theme/theme140.xml" ContentType="application/vnd.openxmlformats-officedocument.theme+xml"/>
  <Override PartName="/ppt/theme/theme141.xml" ContentType="application/vnd.openxmlformats-officedocument.theme+xml"/>
  <Override PartName="/ppt/theme/theme142.xml" ContentType="application/vnd.openxmlformats-officedocument.theme+xml"/>
  <Override PartName="/ppt/theme/theme143.xml" ContentType="application/vnd.openxmlformats-officedocument.theme+xml"/>
  <Override PartName="/ppt/theme/theme144.xml" ContentType="application/vnd.openxmlformats-officedocument.theme+xml"/>
  <Override PartName="/ppt/theme/theme145.xml" ContentType="application/vnd.openxmlformats-officedocument.theme+xml"/>
  <Override PartName="/ppt/theme/theme146.xml" ContentType="application/vnd.openxmlformats-officedocument.theme+xml"/>
  <Override PartName="/ppt/theme/theme147.xml" ContentType="application/vnd.openxmlformats-officedocument.theme+xml"/>
  <Override PartName="/ppt/theme/theme148.xml" ContentType="application/vnd.openxmlformats-officedocument.theme+xml"/>
  <Override PartName="/ppt/theme/theme149.xml" ContentType="application/vnd.openxmlformats-officedocument.theme+xml"/>
  <Override PartName="/ppt/theme/theme15.xml" ContentType="application/vnd.openxmlformats-officedocument.theme+xml"/>
  <Override PartName="/ppt/theme/theme150.xml" ContentType="application/vnd.openxmlformats-officedocument.theme+xml"/>
  <Override PartName="/ppt/theme/theme151.xml" ContentType="application/vnd.openxmlformats-officedocument.theme+xml"/>
  <Override PartName="/ppt/theme/theme152.xml" ContentType="application/vnd.openxmlformats-officedocument.theme+xml"/>
  <Override PartName="/ppt/theme/theme153.xml" ContentType="application/vnd.openxmlformats-officedocument.theme+xml"/>
  <Override PartName="/ppt/theme/theme154.xml" ContentType="application/vnd.openxmlformats-officedocument.theme+xml"/>
  <Override PartName="/ppt/theme/theme155.xml" ContentType="application/vnd.openxmlformats-officedocument.theme+xml"/>
  <Override PartName="/ppt/theme/theme156.xml" ContentType="application/vnd.openxmlformats-officedocument.theme+xml"/>
  <Override PartName="/ppt/theme/theme157.xml" ContentType="application/vnd.openxmlformats-officedocument.theme+xml"/>
  <Override PartName="/ppt/theme/theme158.xml" ContentType="application/vnd.openxmlformats-officedocument.theme+xml"/>
  <Override PartName="/ppt/theme/theme159.xml" ContentType="application/vnd.openxmlformats-officedocument.theme+xml"/>
  <Override PartName="/ppt/theme/theme16.xml" ContentType="application/vnd.openxmlformats-officedocument.theme+xml"/>
  <Override PartName="/ppt/theme/theme160.xml" ContentType="application/vnd.openxmlformats-officedocument.theme+xml"/>
  <Override PartName="/ppt/theme/theme161.xml" ContentType="application/vnd.openxmlformats-officedocument.theme+xml"/>
  <Override PartName="/ppt/theme/theme162.xml" ContentType="application/vnd.openxmlformats-officedocument.theme+xml"/>
  <Override PartName="/ppt/theme/theme163.xml" ContentType="application/vnd.openxmlformats-officedocument.theme+xml"/>
  <Override PartName="/ppt/theme/theme164.xml" ContentType="application/vnd.openxmlformats-officedocument.theme+xml"/>
  <Override PartName="/ppt/theme/theme165.xml" ContentType="application/vnd.openxmlformats-officedocument.theme+xml"/>
  <Override PartName="/ppt/theme/theme166.xml" ContentType="application/vnd.openxmlformats-officedocument.theme+xml"/>
  <Override PartName="/ppt/theme/theme167.xml" ContentType="application/vnd.openxmlformats-officedocument.theme+xml"/>
  <Override PartName="/ppt/theme/theme168.xml" ContentType="application/vnd.openxmlformats-officedocument.theme+xml"/>
  <Override PartName="/ppt/theme/theme169.xml" ContentType="application/vnd.openxmlformats-officedocument.theme+xml"/>
  <Override PartName="/ppt/theme/theme17.xml" ContentType="application/vnd.openxmlformats-officedocument.theme+xml"/>
  <Override PartName="/ppt/theme/theme170.xml" ContentType="application/vnd.openxmlformats-officedocument.theme+xml"/>
  <Override PartName="/ppt/theme/theme171.xml" ContentType="application/vnd.openxmlformats-officedocument.theme+xml"/>
  <Override PartName="/ppt/theme/theme172.xml" ContentType="application/vnd.openxmlformats-officedocument.theme+xml"/>
  <Override PartName="/ppt/theme/theme173.xml" ContentType="application/vnd.openxmlformats-officedocument.theme+xml"/>
  <Override PartName="/ppt/theme/theme174.xml" ContentType="application/vnd.openxmlformats-officedocument.theme+xml"/>
  <Override PartName="/ppt/theme/theme175.xml" ContentType="application/vnd.openxmlformats-officedocument.theme+xml"/>
  <Override PartName="/ppt/theme/theme176.xml" ContentType="application/vnd.openxmlformats-officedocument.theme+xml"/>
  <Override PartName="/ppt/theme/theme177.xml" ContentType="application/vnd.openxmlformats-officedocument.theme+xml"/>
  <Override PartName="/ppt/theme/theme178.xml" ContentType="application/vnd.openxmlformats-officedocument.theme+xml"/>
  <Override PartName="/ppt/theme/theme179.xml" ContentType="application/vnd.openxmlformats-officedocument.theme+xml"/>
  <Override PartName="/ppt/theme/theme18.xml" ContentType="application/vnd.openxmlformats-officedocument.theme+xml"/>
  <Override PartName="/ppt/theme/theme180.xml" ContentType="application/vnd.openxmlformats-officedocument.theme+xml"/>
  <Override PartName="/ppt/theme/theme181.xml" ContentType="application/vnd.openxmlformats-officedocument.theme+xml"/>
  <Override PartName="/ppt/theme/theme182.xml" ContentType="application/vnd.openxmlformats-officedocument.theme+xml"/>
  <Override PartName="/ppt/theme/theme183.xml" ContentType="application/vnd.openxmlformats-officedocument.theme+xml"/>
  <Override PartName="/ppt/theme/theme184.xml" ContentType="application/vnd.openxmlformats-officedocument.theme+xml"/>
  <Override PartName="/ppt/theme/theme185.xml" ContentType="application/vnd.openxmlformats-officedocument.theme+xml"/>
  <Override PartName="/ppt/theme/theme186.xml" ContentType="application/vnd.openxmlformats-officedocument.theme+xml"/>
  <Override PartName="/ppt/theme/theme187.xml" ContentType="application/vnd.openxmlformats-officedocument.theme+xml"/>
  <Override PartName="/ppt/theme/theme188.xml" ContentType="application/vnd.openxmlformats-officedocument.theme+xml"/>
  <Override PartName="/ppt/theme/theme189.xml" ContentType="application/vnd.openxmlformats-officedocument.theme+xml"/>
  <Override PartName="/ppt/theme/theme19.xml" ContentType="application/vnd.openxmlformats-officedocument.theme+xml"/>
  <Override PartName="/ppt/theme/theme190.xml" ContentType="application/vnd.openxmlformats-officedocument.theme+xml"/>
  <Override PartName="/ppt/theme/theme191.xml" ContentType="application/vnd.openxmlformats-officedocument.theme+xml"/>
  <Override PartName="/ppt/theme/theme192.xml" ContentType="application/vnd.openxmlformats-officedocument.theme+xml"/>
  <Override PartName="/ppt/theme/theme193.xml" ContentType="application/vnd.openxmlformats-officedocument.theme+xml"/>
  <Override PartName="/ppt/theme/theme194.xml" ContentType="application/vnd.openxmlformats-officedocument.theme+xml"/>
  <Override PartName="/ppt/theme/theme195.xml" ContentType="application/vnd.openxmlformats-officedocument.theme+xml"/>
  <Override PartName="/ppt/theme/theme196.xml" ContentType="application/vnd.openxmlformats-officedocument.theme+xml"/>
  <Override PartName="/ppt/theme/theme197.xml" ContentType="application/vnd.openxmlformats-officedocument.theme+xml"/>
  <Override PartName="/ppt/theme/theme198.xml" ContentType="application/vnd.openxmlformats-officedocument.theme+xml"/>
  <Override PartName="/ppt/theme/theme19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00.xml" ContentType="application/vnd.openxmlformats-officedocument.theme+xml"/>
  <Override PartName="/ppt/theme/theme201.xml" ContentType="application/vnd.openxmlformats-officedocument.theme+xml"/>
  <Override PartName="/ppt/theme/theme202.xml" ContentType="application/vnd.openxmlformats-officedocument.theme+xml"/>
  <Override PartName="/ppt/theme/theme203.xml" ContentType="application/vnd.openxmlformats-officedocument.theme+xml"/>
  <Override PartName="/ppt/theme/theme204.xml" ContentType="application/vnd.openxmlformats-officedocument.theme+xml"/>
  <Override PartName="/ppt/theme/theme205.xml" ContentType="application/vnd.openxmlformats-officedocument.theme+xml"/>
  <Override PartName="/ppt/theme/theme206.xml" ContentType="application/vnd.openxmlformats-officedocument.theme+xml"/>
  <Override PartName="/ppt/theme/theme207.xml" ContentType="application/vnd.openxmlformats-officedocument.theme+xml"/>
  <Override PartName="/ppt/theme/theme208.xml" ContentType="application/vnd.openxmlformats-officedocument.theme+xml"/>
  <Override PartName="/ppt/theme/theme209.xml" ContentType="application/vnd.openxmlformats-officedocument.theme+xml"/>
  <Override PartName="/ppt/theme/theme21.xml" ContentType="application/vnd.openxmlformats-officedocument.theme+xml"/>
  <Override PartName="/ppt/theme/theme210.xml" ContentType="application/vnd.openxmlformats-officedocument.theme+xml"/>
  <Override PartName="/ppt/theme/theme211.xml" ContentType="application/vnd.openxmlformats-officedocument.theme+xml"/>
  <Override PartName="/ppt/theme/theme212.xml" ContentType="application/vnd.openxmlformats-officedocument.theme+xml"/>
  <Override PartName="/ppt/theme/theme213.xml" ContentType="application/vnd.openxmlformats-officedocument.theme+xml"/>
  <Override PartName="/ppt/theme/theme214.xml" ContentType="application/vnd.openxmlformats-officedocument.theme+xml"/>
  <Override PartName="/ppt/theme/theme215.xml" ContentType="application/vnd.openxmlformats-officedocument.theme+xml"/>
  <Override PartName="/ppt/theme/theme216.xml" ContentType="application/vnd.openxmlformats-officedocument.theme+xml"/>
  <Override PartName="/ppt/theme/theme217.xml" ContentType="application/vnd.openxmlformats-officedocument.theme+xml"/>
  <Override PartName="/ppt/theme/theme218.xml" ContentType="application/vnd.openxmlformats-officedocument.theme+xml"/>
  <Override PartName="/ppt/theme/theme219.xml" ContentType="application/vnd.openxmlformats-officedocument.theme+xml"/>
  <Override PartName="/ppt/theme/theme22.xml" ContentType="application/vnd.openxmlformats-officedocument.theme+xml"/>
  <Override PartName="/ppt/theme/theme220.xml" ContentType="application/vnd.openxmlformats-officedocument.theme+xml"/>
  <Override PartName="/ppt/theme/theme221.xml" ContentType="application/vnd.openxmlformats-officedocument.theme+xml"/>
  <Override PartName="/ppt/theme/theme222.xml" ContentType="application/vnd.openxmlformats-officedocument.theme+xml"/>
  <Override PartName="/ppt/theme/theme223.xml" ContentType="application/vnd.openxmlformats-officedocument.theme+xml"/>
  <Override PartName="/ppt/theme/theme224.xml" ContentType="application/vnd.openxmlformats-officedocument.theme+xml"/>
  <Override PartName="/ppt/theme/theme225.xml" ContentType="application/vnd.openxmlformats-officedocument.theme+xml"/>
  <Override PartName="/ppt/theme/theme226.xml" ContentType="application/vnd.openxmlformats-officedocument.theme+xml"/>
  <Override PartName="/ppt/theme/theme227.xml" ContentType="application/vnd.openxmlformats-officedocument.theme+xml"/>
  <Override PartName="/ppt/theme/theme228.xml" ContentType="application/vnd.openxmlformats-officedocument.theme+xml"/>
  <Override PartName="/ppt/theme/theme229.xml" ContentType="application/vnd.openxmlformats-officedocument.theme+xml"/>
  <Override PartName="/ppt/theme/theme23.xml" ContentType="application/vnd.openxmlformats-officedocument.theme+xml"/>
  <Override PartName="/ppt/theme/theme230.xml" ContentType="application/vnd.openxmlformats-officedocument.theme+xml"/>
  <Override PartName="/ppt/theme/theme231.xml" ContentType="application/vnd.openxmlformats-officedocument.theme+xml"/>
  <Override PartName="/ppt/theme/theme232.xml" ContentType="application/vnd.openxmlformats-officedocument.theme+xml"/>
  <Override PartName="/ppt/theme/theme233.xml" ContentType="application/vnd.openxmlformats-officedocument.theme+xml"/>
  <Override PartName="/ppt/theme/theme234.xml" ContentType="application/vnd.openxmlformats-officedocument.theme+xml"/>
  <Override PartName="/ppt/theme/theme235.xml" ContentType="application/vnd.openxmlformats-officedocument.theme+xml"/>
  <Override PartName="/ppt/theme/theme236.xml" ContentType="application/vnd.openxmlformats-officedocument.theme+xml"/>
  <Override PartName="/ppt/theme/theme237.xml" ContentType="application/vnd.openxmlformats-officedocument.theme+xml"/>
  <Override PartName="/ppt/theme/theme238.xml" ContentType="application/vnd.openxmlformats-officedocument.theme+xml"/>
  <Override PartName="/ppt/theme/theme239.xml" ContentType="application/vnd.openxmlformats-officedocument.theme+xml"/>
  <Override PartName="/ppt/theme/theme24.xml" ContentType="application/vnd.openxmlformats-officedocument.theme+xml"/>
  <Override PartName="/ppt/theme/theme240.xml" ContentType="application/vnd.openxmlformats-officedocument.theme+xml"/>
  <Override PartName="/ppt/theme/theme241.xml" ContentType="application/vnd.openxmlformats-officedocument.theme+xml"/>
  <Override PartName="/ppt/theme/theme242.xml" ContentType="application/vnd.openxmlformats-officedocument.theme+xml"/>
  <Override PartName="/ppt/theme/theme243.xml" ContentType="application/vnd.openxmlformats-officedocument.theme+xml"/>
  <Override PartName="/ppt/theme/theme244.xml" ContentType="application/vnd.openxmlformats-officedocument.theme+xml"/>
  <Override PartName="/ppt/theme/theme245.xml" ContentType="application/vnd.openxmlformats-officedocument.theme+xml"/>
  <Override PartName="/ppt/theme/theme246.xml" ContentType="application/vnd.openxmlformats-officedocument.theme+xml"/>
  <Override PartName="/ppt/theme/theme247.xml" ContentType="application/vnd.openxmlformats-officedocument.theme+xml"/>
  <Override PartName="/ppt/theme/theme248.xml" ContentType="application/vnd.openxmlformats-officedocument.theme+xml"/>
  <Override PartName="/ppt/theme/theme249.xml" ContentType="application/vnd.openxmlformats-officedocument.theme+xml"/>
  <Override PartName="/ppt/theme/theme25.xml" ContentType="application/vnd.openxmlformats-officedocument.theme+xml"/>
  <Override PartName="/ppt/theme/theme250.xml" ContentType="application/vnd.openxmlformats-officedocument.theme+xml"/>
  <Override PartName="/ppt/theme/theme251.xml" ContentType="application/vnd.openxmlformats-officedocument.theme+xml"/>
  <Override PartName="/ppt/theme/theme252.xml" ContentType="application/vnd.openxmlformats-officedocument.theme+xml"/>
  <Override PartName="/ppt/theme/theme253.xml" ContentType="application/vnd.openxmlformats-officedocument.theme+xml"/>
  <Override PartName="/ppt/theme/theme254.xml" ContentType="application/vnd.openxmlformats-officedocument.theme+xml"/>
  <Override PartName="/ppt/theme/theme255.xml" ContentType="application/vnd.openxmlformats-officedocument.theme+xml"/>
  <Override PartName="/ppt/theme/theme256.xml" ContentType="application/vnd.openxmlformats-officedocument.theme+xml"/>
  <Override PartName="/ppt/theme/theme257.xml" ContentType="application/vnd.openxmlformats-officedocument.theme+xml"/>
  <Override PartName="/ppt/theme/theme258.xml" ContentType="application/vnd.openxmlformats-officedocument.theme+xml"/>
  <Override PartName="/ppt/theme/theme259.xml" ContentType="application/vnd.openxmlformats-officedocument.theme+xml"/>
  <Override PartName="/ppt/theme/theme26.xml" ContentType="application/vnd.openxmlformats-officedocument.theme+xml"/>
  <Override PartName="/ppt/theme/theme260.xml" ContentType="application/vnd.openxmlformats-officedocument.theme+xml"/>
  <Override PartName="/ppt/theme/theme261.xml" ContentType="application/vnd.openxmlformats-officedocument.theme+xml"/>
  <Override PartName="/ppt/theme/theme262.xml" ContentType="application/vnd.openxmlformats-officedocument.theme+xml"/>
  <Override PartName="/ppt/theme/theme263.xml" ContentType="application/vnd.openxmlformats-officedocument.theme+xml"/>
  <Override PartName="/ppt/theme/theme264.xml" ContentType="application/vnd.openxmlformats-officedocument.theme+xml"/>
  <Override PartName="/ppt/theme/theme265.xml" ContentType="application/vnd.openxmlformats-officedocument.theme+xml"/>
  <Override PartName="/ppt/theme/theme266.xml" ContentType="application/vnd.openxmlformats-officedocument.theme+xml"/>
  <Override PartName="/ppt/theme/theme267.xml" ContentType="application/vnd.openxmlformats-officedocument.theme+xml"/>
  <Override PartName="/ppt/theme/theme268.xml" ContentType="application/vnd.openxmlformats-officedocument.theme+xml"/>
  <Override PartName="/ppt/theme/theme269.xml" ContentType="application/vnd.openxmlformats-officedocument.theme+xml"/>
  <Override PartName="/ppt/theme/theme27.xml" ContentType="application/vnd.openxmlformats-officedocument.theme+xml"/>
  <Override PartName="/ppt/theme/theme270.xml" ContentType="application/vnd.openxmlformats-officedocument.theme+xml"/>
  <Override PartName="/ppt/theme/theme271.xml" ContentType="application/vnd.openxmlformats-officedocument.theme+xml"/>
  <Override PartName="/ppt/theme/theme272.xml" ContentType="application/vnd.openxmlformats-officedocument.theme+xml"/>
  <Override PartName="/ppt/theme/theme273.xml" ContentType="application/vnd.openxmlformats-officedocument.theme+xml"/>
  <Override PartName="/ppt/theme/theme274.xml" ContentType="application/vnd.openxmlformats-officedocument.theme+xml"/>
  <Override PartName="/ppt/theme/theme275.xml" ContentType="application/vnd.openxmlformats-officedocument.theme+xml"/>
  <Override PartName="/ppt/theme/theme276.xml" ContentType="application/vnd.openxmlformats-officedocument.theme+xml"/>
  <Override PartName="/ppt/theme/theme277.xml" ContentType="application/vnd.openxmlformats-officedocument.theme+xml"/>
  <Override PartName="/ppt/theme/theme278.xml" ContentType="application/vnd.openxmlformats-officedocument.theme+xml"/>
  <Override PartName="/ppt/theme/theme279.xml" ContentType="application/vnd.openxmlformats-officedocument.theme+xml"/>
  <Override PartName="/ppt/theme/theme28.xml" ContentType="application/vnd.openxmlformats-officedocument.theme+xml"/>
  <Override PartName="/ppt/theme/theme280.xml" ContentType="application/vnd.openxmlformats-officedocument.theme+xml"/>
  <Override PartName="/ppt/theme/theme281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theme/theme94.xml" ContentType="application/vnd.openxmlformats-officedocument.theme+xml"/>
  <Override PartName="/ppt/theme/theme95.xml" ContentType="application/vnd.openxmlformats-officedocument.theme+xml"/>
  <Override PartName="/ppt/theme/theme96.xml" ContentType="application/vnd.openxmlformats-officedocument.theme+xml"/>
  <Override PartName="/ppt/theme/theme97.xml" ContentType="application/vnd.openxmlformats-officedocument.theme+xml"/>
  <Override PartName="/ppt/theme/theme98.xml" ContentType="application/vnd.openxmlformats-officedocument.theme+xml"/>
  <Override PartName="/ppt/theme/theme9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  <p:sldMasterId id="2147483714" r:id="rId35"/>
    <p:sldMasterId id="2147483716" r:id="rId36"/>
    <p:sldMasterId id="2147483718" r:id="rId37"/>
    <p:sldMasterId id="2147483720" r:id="rId38"/>
    <p:sldMasterId id="2147483722" r:id="rId39"/>
    <p:sldMasterId id="2147483724" r:id="rId40"/>
    <p:sldMasterId id="2147483726" r:id="rId41"/>
    <p:sldMasterId id="2147483728" r:id="rId42"/>
    <p:sldMasterId id="2147483730" r:id="rId43"/>
    <p:sldMasterId id="2147483732" r:id="rId44"/>
    <p:sldMasterId id="2147483734" r:id="rId45"/>
    <p:sldMasterId id="2147483736" r:id="rId46"/>
    <p:sldMasterId id="2147483738" r:id="rId47"/>
    <p:sldMasterId id="2147483740" r:id="rId48"/>
    <p:sldMasterId id="2147483742" r:id="rId49"/>
    <p:sldMasterId id="2147483744" r:id="rId50"/>
    <p:sldMasterId id="2147483746" r:id="rId51"/>
    <p:sldMasterId id="2147483748" r:id="rId52"/>
    <p:sldMasterId id="2147483750" r:id="rId53"/>
    <p:sldMasterId id="2147483752" r:id="rId54"/>
    <p:sldMasterId id="2147483754" r:id="rId55"/>
    <p:sldMasterId id="2147483756" r:id="rId56"/>
    <p:sldMasterId id="2147483758" r:id="rId57"/>
    <p:sldMasterId id="2147483760" r:id="rId58"/>
    <p:sldMasterId id="2147483762" r:id="rId59"/>
    <p:sldMasterId id="2147483764" r:id="rId60"/>
    <p:sldMasterId id="2147483766" r:id="rId61"/>
    <p:sldMasterId id="2147483768" r:id="rId62"/>
    <p:sldMasterId id="2147483770" r:id="rId63"/>
    <p:sldMasterId id="2147483772" r:id="rId64"/>
    <p:sldMasterId id="2147483774" r:id="rId65"/>
    <p:sldMasterId id="2147483776" r:id="rId66"/>
    <p:sldMasterId id="2147483778" r:id="rId67"/>
    <p:sldMasterId id="2147483780" r:id="rId68"/>
    <p:sldMasterId id="2147483782" r:id="rId69"/>
    <p:sldMasterId id="2147483784" r:id="rId70"/>
    <p:sldMasterId id="2147483786" r:id="rId71"/>
    <p:sldMasterId id="2147483788" r:id="rId72"/>
    <p:sldMasterId id="2147483790" r:id="rId73"/>
    <p:sldMasterId id="2147483792" r:id="rId74"/>
    <p:sldMasterId id="2147483794" r:id="rId75"/>
    <p:sldMasterId id="2147483796" r:id="rId76"/>
    <p:sldMasterId id="2147483798" r:id="rId77"/>
    <p:sldMasterId id="2147483800" r:id="rId78"/>
    <p:sldMasterId id="2147483802" r:id="rId79"/>
    <p:sldMasterId id="2147483804" r:id="rId80"/>
    <p:sldMasterId id="2147483806" r:id="rId81"/>
    <p:sldMasterId id="2147483808" r:id="rId82"/>
    <p:sldMasterId id="2147483810" r:id="rId83"/>
    <p:sldMasterId id="2147483812" r:id="rId84"/>
    <p:sldMasterId id="2147483814" r:id="rId85"/>
    <p:sldMasterId id="2147483816" r:id="rId86"/>
    <p:sldMasterId id="2147483818" r:id="rId87"/>
    <p:sldMasterId id="2147483820" r:id="rId88"/>
    <p:sldMasterId id="2147483822" r:id="rId89"/>
    <p:sldMasterId id="2147483824" r:id="rId90"/>
    <p:sldMasterId id="2147483826" r:id="rId91"/>
    <p:sldMasterId id="2147483828" r:id="rId92"/>
    <p:sldMasterId id="2147483830" r:id="rId93"/>
    <p:sldMasterId id="2147483832" r:id="rId94"/>
    <p:sldMasterId id="2147483834" r:id="rId95"/>
    <p:sldMasterId id="2147483836" r:id="rId96"/>
    <p:sldMasterId id="2147483838" r:id="rId97"/>
    <p:sldMasterId id="2147483840" r:id="rId98"/>
    <p:sldMasterId id="2147483842" r:id="rId99"/>
    <p:sldMasterId id="2147483844" r:id="rId100"/>
    <p:sldMasterId id="2147483846" r:id="rId101"/>
    <p:sldMasterId id="2147483848" r:id="rId102"/>
    <p:sldMasterId id="2147483850" r:id="rId103"/>
    <p:sldMasterId id="2147483852" r:id="rId104"/>
    <p:sldMasterId id="2147483854" r:id="rId105"/>
    <p:sldMasterId id="2147483856" r:id="rId106"/>
    <p:sldMasterId id="2147483858" r:id="rId107"/>
    <p:sldMasterId id="2147483860" r:id="rId108"/>
    <p:sldMasterId id="2147483862" r:id="rId109"/>
    <p:sldMasterId id="2147483864" r:id="rId110"/>
    <p:sldMasterId id="2147483866" r:id="rId111"/>
    <p:sldMasterId id="2147483868" r:id="rId112"/>
    <p:sldMasterId id="2147483870" r:id="rId113"/>
    <p:sldMasterId id="2147483872" r:id="rId114"/>
    <p:sldMasterId id="2147483874" r:id="rId115"/>
    <p:sldMasterId id="2147483876" r:id="rId116"/>
    <p:sldMasterId id="2147483878" r:id="rId117"/>
    <p:sldMasterId id="2147483880" r:id="rId118"/>
    <p:sldMasterId id="2147483882" r:id="rId119"/>
    <p:sldMasterId id="2147483884" r:id="rId120"/>
    <p:sldMasterId id="2147483886" r:id="rId121"/>
    <p:sldMasterId id="2147483888" r:id="rId122"/>
    <p:sldMasterId id="2147483890" r:id="rId123"/>
    <p:sldMasterId id="2147483892" r:id="rId124"/>
    <p:sldMasterId id="2147483894" r:id="rId125"/>
    <p:sldMasterId id="2147483896" r:id="rId126"/>
    <p:sldMasterId id="2147483898" r:id="rId127"/>
    <p:sldMasterId id="2147483900" r:id="rId128"/>
    <p:sldMasterId id="2147483902" r:id="rId129"/>
    <p:sldMasterId id="2147483904" r:id="rId130"/>
    <p:sldMasterId id="2147483906" r:id="rId131"/>
    <p:sldMasterId id="2147483908" r:id="rId132"/>
    <p:sldMasterId id="2147483910" r:id="rId133"/>
    <p:sldMasterId id="2147483912" r:id="rId134"/>
    <p:sldMasterId id="2147483914" r:id="rId135"/>
    <p:sldMasterId id="2147483916" r:id="rId136"/>
    <p:sldMasterId id="2147483918" r:id="rId137"/>
    <p:sldMasterId id="2147483920" r:id="rId138"/>
    <p:sldMasterId id="2147483922" r:id="rId139"/>
    <p:sldMasterId id="2147483924" r:id="rId140"/>
    <p:sldMasterId id="2147483926" r:id="rId141"/>
    <p:sldMasterId id="2147483928" r:id="rId142"/>
    <p:sldMasterId id="2147483930" r:id="rId143"/>
    <p:sldMasterId id="2147483932" r:id="rId144"/>
    <p:sldMasterId id="2147483934" r:id="rId145"/>
    <p:sldMasterId id="2147483936" r:id="rId146"/>
    <p:sldMasterId id="2147483938" r:id="rId147"/>
    <p:sldMasterId id="2147483940" r:id="rId148"/>
    <p:sldMasterId id="2147483942" r:id="rId149"/>
    <p:sldMasterId id="2147483944" r:id="rId150"/>
    <p:sldMasterId id="2147483946" r:id="rId151"/>
    <p:sldMasterId id="2147483948" r:id="rId152"/>
    <p:sldMasterId id="2147483950" r:id="rId153"/>
    <p:sldMasterId id="2147483952" r:id="rId154"/>
    <p:sldMasterId id="2147483954" r:id="rId155"/>
    <p:sldMasterId id="2147483956" r:id="rId156"/>
    <p:sldMasterId id="2147483958" r:id="rId157"/>
    <p:sldMasterId id="2147483960" r:id="rId158"/>
    <p:sldMasterId id="2147483962" r:id="rId159"/>
    <p:sldMasterId id="2147483964" r:id="rId160"/>
    <p:sldMasterId id="2147483966" r:id="rId161"/>
    <p:sldMasterId id="2147483968" r:id="rId162"/>
    <p:sldMasterId id="2147483970" r:id="rId163"/>
    <p:sldMasterId id="2147483972" r:id="rId164"/>
    <p:sldMasterId id="2147483974" r:id="rId165"/>
    <p:sldMasterId id="2147483976" r:id="rId166"/>
    <p:sldMasterId id="2147483978" r:id="rId167"/>
    <p:sldMasterId id="2147483980" r:id="rId168"/>
    <p:sldMasterId id="2147483982" r:id="rId169"/>
    <p:sldMasterId id="2147483984" r:id="rId170"/>
    <p:sldMasterId id="2147483986" r:id="rId171"/>
    <p:sldMasterId id="2147483988" r:id="rId172"/>
    <p:sldMasterId id="2147483990" r:id="rId173"/>
    <p:sldMasterId id="2147483992" r:id="rId174"/>
    <p:sldMasterId id="2147483994" r:id="rId175"/>
    <p:sldMasterId id="2147483996" r:id="rId176"/>
    <p:sldMasterId id="2147483998" r:id="rId177"/>
    <p:sldMasterId id="2147484000" r:id="rId178"/>
    <p:sldMasterId id="2147484002" r:id="rId179"/>
    <p:sldMasterId id="2147484004" r:id="rId180"/>
    <p:sldMasterId id="2147484006" r:id="rId181"/>
    <p:sldMasterId id="2147484008" r:id="rId182"/>
    <p:sldMasterId id="2147484010" r:id="rId183"/>
    <p:sldMasterId id="2147484012" r:id="rId184"/>
    <p:sldMasterId id="2147484014" r:id="rId185"/>
    <p:sldMasterId id="2147484016" r:id="rId186"/>
    <p:sldMasterId id="2147484018" r:id="rId187"/>
    <p:sldMasterId id="2147484020" r:id="rId188"/>
    <p:sldMasterId id="2147484022" r:id="rId189"/>
    <p:sldMasterId id="2147484024" r:id="rId190"/>
    <p:sldMasterId id="2147484026" r:id="rId191"/>
    <p:sldMasterId id="2147484028" r:id="rId192"/>
    <p:sldMasterId id="2147484030" r:id="rId193"/>
    <p:sldMasterId id="2147484032" r:id="rId194"/>
    <p:sldMasterId id="2147484034" r:id="rId195"/>
    <p:sldMasterId id="2147484036" r:id="rId196"/>
    <p:sldMasterId id="2147484038" r:id="rId197"/>
    <p:sldMasterId id="2147484040" r:id="rId198"/>
    <p:sldMasterId id="2147484042" r:id="rId199"/>
    <p:sldMasterId id="2147484044" r:id="rId200"/>
    <p:sldMasterId id="2147484046" r:id="rId201"/>
    <p:sldMasterId id="2147484048" r:id="rId202"/>
    <p:sldMasterId id="2147484050" r:id="rId203"/>
    <p:sldMasterId id="2147484052" r:id="rId204"/>
    <p:sldMasterId id="2147484054" r:id="rId205"/>
    <p:sldMasterId id="2147484056" r:id="rId206"/>
    <p:sldMasterId id="2147484058" r:id="rId207"/>
    <p:sldMasterId id="2147484060" r:id="rId208"/>
    <p:sldMasterId id="2147484062" r:id="rId209"/>
    <p:sldMasterId id="2147484064" r:id="rId210"/>
    <p:sldMasterId id="2147484066" r:id="rId211"/>
    <p:sldMasterId id="2147484068" r:id="rId212"/>
    <p:sldMasterId id="2147484070" r:id="rId213"/>
    <p:sldMasterId id="2147484072" r:id="rId214"/>
    <p:sldMasterId id="2147484074" r:id="rId215"/>
    <p:sldMasterId id="2147484076" r:id="rId216"/>
    <p:sldMasterId id="2147484078" r:id="rId217"/>
    <p:sldMasterId id="2147484080" r:id="rId218"/>
    <p:sldMasterId id="2147484082" r:id="rId219"/>
    <p:sldMasterId id="2147484084" r:id="rId220"/>
    <p:sldMasterId id="2147484086" r:id="rId221"/>
    <p:sldMasterId id="2147484088" r:id="rId222"/>
    <p:sldMasterId id="2147484090" r:id="rId223"/>
    <p:sldMasterId id="2147484092" r:id="rId224"/>
    <p:sldMasterId id="2147484094" r:id="rId225"/>
    <p:sldMasterId id="2147484096" r:id="rId226"/>
    <p:sldMasterId id="2147484098" r:id="rId227"/>
    <p:sldMasterId id="2147484100" r:id="rId228"/>
    <p:sldMasterId id="2147484102" r:id="rId229"/>
    <p:sldMasterId id="2147484104" r:id="rId230"/>
    <p:sldMasterId id="2147484106" r:id="rId231"/>
    <p:sldMasterId id="2147484108" r:id="rId232"/>
    <p:sldMasterId id="2147484110" r:id="rId233"/>
    <p:sldMasterId id="2147484112" r:id="rId234"/>
    <p:sldMasterId id="2147484114" r:id="rId235"/>
    <p:sldMasterId id="2147484116" r:id="rId236"/>
    <p:sldMasterId id="2147484118" r:id="rId237"/>
    <p:sldMasterId id="2147484120" r:id="rId238"/>
    <p:sldMasterId id="2147484122" r:id="rId239"/>
    <p:sldMasterId id="2147484124" r:id="rId240"/>
    <p:sldMasterId id="2147484126" r:id="rId241"/>
    <p:sldMasterId id="2147484128" r:id="rId242"/>
    <p:sldMasterId id="2147484130" r:id="rId243"/>
    <p:sldMasterId id="2147484132" r:id="rId244"/>
    <p:sldMasterId id="2147484134" r:id="rId245"/>
    <p:sldMasterId id="2147484136" r:id="rId246"/>
    <p:sldMasterId id="2147484138" r:id="rId247"/>
    <p:sldMasterId id="2147484140" r:id="rId248"/>
    <p:sldMasterId id="2147484142" r:id="rId249"/>
    <p:sldMasterId id="2147484144" r:id="rId250"/>
    <p:sldMasterId id="2147484146" r:id="rId251"/>
    <p:sldMasterId id="2147484148" r:id="rId252"/>
    <p:sldMasterId id="2147484150" r:id="rId253"/>
    <p:sldMasterId id="2147484152" r:id="rId254"/>
    <p:sldMasterId id="2147484154" r:id="rId255"/>
    <p:sldMasterId id="2147484156" r:id="rId256"/>
    <p:sldMasterId id="2147484158" r:id="rId257"/>
    <p:sldMasterId id="2147484160" r:id="rId258"/>
    <p:sldMasterId id="2147484162" r:id="rId259"/>
    <p:sldMasterId id="2147484164" r:id="rId260"/>
    <p:sldMasterId id="2147484166" r:id="rId261"/>
    <p:sldMasterId id="2147484168" r:id="rId262"/>
    <p:sldMasterId id="2147484170" r:id="rId263"/>
    <p:sldMasterId id="2147484172" r:id="rId264"/>
    <p:sldMasterId id="2147484174" r:id="rId265"/>
    <p:sldMasterId id="2147484176" r:id="rId266"/>
    <p:sldMasterId id="2147484178" r:id="rId267"/>
    <p:sldMasterId id="2147484180" r:id="rId268"/>
    <p:sldMasterId id="2147484182" r:id="rId269"/>
    <p:sldMasterId id="2147484184" r:id="rId270"/>
    <p:sldMasterId id="2147484186" r:id="rId271"/>
    <p:sldMasterId id="2147484188" r:id="rId272"/>
    <p:sldMasterId id="2147484190" r:id="rId273"/>
    <p:sldMasterId id="2147484192" r:id="rId274"/>
    <p:sldMasterId id="2147484194" r:id="rId275"/>
    <p:sldMasterId id="2147484196" r:id="rId276"/>
    <p:sldMasterId id="2147484198" r:id="rId277"/>
    <p:sldMasterId id="2147484200" r:id="rId278"/>
    <p:sldMasterId id="2147484202" r:id="rId279"/>
    <p:sldMasterId id="2147484204" r:id="rId280"/>
    <p:sldMasterId id="2147484206" r:id="rId281"/>
    <p:sldMasterId id="2147484208" r:id="rId282"/>
  </p:sldMasterIdLst>
  <p:sldIdLst>
    <p:sldId id="256" r:id="rId283"/>
    <p:sldId id="260" r:id="rId284"/>
    <p:sldId id="263" r:id="rId285"/>
    <p:sldId id="266" r:id="rId286"/>
    <p:sldId id="269" r:id="rId287"/>
    <p:sldId id="272" r:id="rId288"/>
    <p:sldId id="275" r:id="rId289"/>
    <p:sldId id="278" r:id="rId290"/>
    <p:sldId id="281" r:id="rId291"/>
    <p:sldId id="284" r:id="rId292"/>
    <p:sldId id="287" r:id="rId293"/>
    <p:sldId id="290" r:id="rId294"/>
    <p:sldId id="293" r:id="rId295"/>
    <p:sldId id="296" r:id="rId296"/>
    <p:sldId id="299" r:id="rId297"/>
    <p:sldId id="302" r:id="rId298"/>
    <p:sldId id="305" r:id="rId299"/>
    <p:sldId id="308" r:id="rId300"/>
    <p:sldId id="311" r:id="rId301"/>
    <p:sldId id="314" r:id="rId302"/>
    <p:sldId id="317" r:id="rId303"/>
    <p:sldId id="320" r:id="rId304"/>
    <p:sldId id="323" r:id="rId305"/>
    <p:sldId id="326" r:id="rId306"/>
    <p:sldId id="329" r:id="rId307"/>
    <p:sldId id="332" r:id="rId308"/>
    <p:sldId id="335" r:id="rId309"/>
    <p:sldId id="338" r:id="rId310"/>
    <p:sldId id="341" r:id="rId311"/>
    <p:sldId id="344" r:id="rId312"/>
    <p:sldId id="347" r:id="rId313"/>
    <p:sldId id="350" r:id="rId314"/>
    <p:sldId id="353" r:id="rId315"/>
    <p:sldId id="356" r:id="rId316"/>
    <p:sldId id="359" r:id="rId317"/>
    <p:sldId id="362" r:id="rId318"/>
    <p:sldId id="365" r:id="rId319"/>
    <p:sldId id="368" r:id="rId320"/>
    <p:sldId id="371" r:id="rId321"/>
    <p:sldId id="374" r:id="rId322"/>
    <p:sldId id="377" r:id="rId323"/>
    <p:sldId id="380" r:id="rId324"/>
    <p:sldId id="383" r:id="rId325"/>
    <p:sldId id="386" r:id="rId326"/>
    <p:sldId id="389" r:id="rId327"/>
    <p:sldId id="392" r:id="rId328"/>
    <p:sldId id="395" r:id="rId329"/>
    <p:sldId id="398" r:id="rId330"/>
    <p:sldId id="401" r:id="rId331"/>
    <p:sldId id="404" r:id="rId332"/>
    <p:sldId id="407" r:id="rId333"/>
    <p:sldId id="410" r:id="rId334"/>
    <p:sldId id="413" r:id="rId335"/>
    <p:sldId id="416" r:id="rId336"/>
    <p:sldId id="419" r:id="rId337"/>
    <p:sldId id="422" r:id="rId338"/>
    <p:sldId id="425" r:id="rId339"/>
    <p:sldId id="428" r:id="rId340"/>
    <p:sldId id="431" r:id="rId341"/>
    <p:sldId id="434" r:id="rId342"/>
    <p:sldId id="437" r:id="rId343"/>
    <p:sldId id="440" r:id="rId344"/>
    <p:sldId id="443" r:id="rId345"/>
    <p:sldId id="446" r:id="rId346"/>
    <p:sldId id="449" r:id="rId347"/>
    <p:sldId id="452" r:id="rId348"/>
    <p:sldId id="455" r:id="rId349"/>
    <p:sldId id="458" r:id="rId350"/>
    <p:sldId id="461" r:id="rId351"/>
    <p:sldId id="464" r:id="rId352"/>
    <p:sldId id="467" r:id="rId353"/>
    <p:sldId id="470" r:id="rId354"/>
    <p:sldId id="473" r:id="rId355"/>
    <p:sldId id="476" r:id="rId356"/>
    <p:sldId id="479" r:id="rId357"/>
    <p:sldId id="482" r:id="rId358"/>
    <p:sldId id="485" r:id="rId359"/>
    <p:sldId id="488" r:id="rId360"/>
    <p:sldId id="491" r:id="rId361"/>
    <p:sldId id="494" r:id="rId362"/>
    <p:sldId id="497" r:id="rId363"/>
    <p:sldId id="500" r:id="rId364"/>
    <p:sldId id="503" r:id="rId365"/>
    <p:sldId id="506" r:id="rId366"/>
    <p:sldId id="509" r:id="rId367"/>
    <p:sldId id="512" r:id="rId368"/>
    <p:sldId id="515" r:id="rId369"/>
    <p:sldId id="518" r:id="rId370"/>
    <p:sldId id="521" r:id="rId371"/>
    <p:sldId id="524" r:id="rId372"/>
    <p:sldId id="527" r:id="rId373"/>
    <p:sldId id="530" r:id="rId374"/>
    <p:sldId id="533" r:id="rId375"/>
    <p:sldId id="536" r:id="rId376"/>
    <p:sldId id="539" r:id="rId377"/>
    <p:sldId id="542" r:id="rId378"/>
    <p:sldId id="545" r:id="rId379"/>
    <p:sldId id="548" r:id="rId380"/>
    <p:sldId id="551" r:id="rId381"/>
    <p:sldId id="554" r:id="rId382"/>
    <p:sldId id="557" r:id="rId383"/>
    <p:sldId id="560" r:id="rId384"/>
    <p:sldId id="563" r:id="rId385"/>
    <p:sldId id="566" r:id="rId386"/>
    <p:sldId id="569" r:id="rId387"/>
    <p:sldId id="572" r:id="rId388"/>
    <p:sldId id="575" r:id="rId389"/>
    <p:sldId id="578" r:id="rId390"/>
    <p:sldId id="581" r:id="rId391"/>
    <p:sldId id="584" r:id="rId392"/>
    <p:sldId id="587" r:id="rId393"/>
    <p:sldId id="590" r:id="rId394"/>
    <p:sldId id="593" r:id="rId395"/>
    <p:sldId id="596" r:id="rId396"/>
    <p:sldId id="599" r:id="rId397"/>
    <p:sldId id="602" r:id="rId398"/>
    <p:sldId id="605" r:id="rId399"/>
    <p:sldId id="608" r:id="rId400"/>
    <p:sldId id="611" r:id="rId401"/>
    <p:sldId id="614" r:id="rId402"/>
    <p:sldId id="617" r:id="rId403"/>
    <p:sldId id="620" r:id="rId404"/>
    <p:sldId id="623" r:id="rId405"/>
    <p:sldId id="626" r:id="rId406"/>
    <p:sldId id="629" r:id="rId407"/>
    <p:sldId id="632" r:id="rId408"/>
    <p:sldId id="635" r:id="rId409"/>
    <p:sldId id="638" r:id="rId410"/>
    <p:sldId id="641" r:id="rId411"/>
    <p:sldId id="644" r:id="rId412"/>
    <p:sldId id="647" r:id="rId413"/>
    <p:sldId id="650" r:id="rId414"/>
    <p:sldId id="653" r:id="rId415"/>
    <p:sldId id="656" r:id="rId416"/>
    <p:sldId id="659" r:id="rId417"/>
    <p:sldId id="662" r:id="rId418"/>
    <p:sldId id="665" r:id="rId419"/>
    <p:sldId id="668" r:id="rId420"/>
    <p:sldId id="671" r:id="rId421"/>
    <p:sldId id="674" r:id="rId422"/>
    <p:sldId id="677" r:id="rId423"/>
    <p:sldId id="680" r:id="rId424"/>
    <p:sldId id="683" r:id="rId425"/>
    <p:sldId id="686" r:id="rId426"/>
    <p:sldId id="689" r:id="rId427"/>
    <p:sldId id="692" r:id="rId428"/>
    <p:sldId id="695" r:id="rId429"/>
    <p:sldId id="698" r:id="rId430"/>
    <p:sldId id="701" r:id="rId431"/>
    <p:sldId id="704" r:id="rId432"/>
    <p:sldId id="707" r:id="rId433"/>
    <p:sldId id="710" r:id="rId434"/>
    <p:sldId id="713" r:id="rId435"/>
    <p:sldId id="716" r:id="rId436"/>
    <p:sldId id="719" r:id="rId437"/>
    <p:sldId id="722" r:id="rId438"/>
    <p:sldId id="725" r:id="rId439"/>
    <p:sldId id="728" r:id="rId440"/>
    <p:sldId id="731" r:id="rId441"/>
    <p:sldId id="734" r:id="rId442"/>
    <p:sldId id="737" r:id="rId443"/>
    <p:sldId id="740" r:id="rId444"/>
    <p:sldId id="743" r:id="rId445"/>
    <p:sldId id="746" r:id="rId446"/>
    <p:sldId id="749" r:id="rId447"/>
    <p:sldId id="752" r:id="rId448"/>
    <p:sldId id="755" r:id="rId449"/>
    <p:sldId id="758" r:id="rId450"/>
    <p:sldId id="761" r:id="rId451"/>
    <p:sldId id="764" r:id="rId452"/>
    <p:sldId id="767" r:id="rId453"/>
    <p:sldId id="770" r:id="rId454"/>
    <p:sldId id="773" r:id="rId455"/>
    <p:sldId id="776" r:id="rId456"/>
    <p:sldId id="779" r:id="rId457"/>
    <p:sldId id="782" r:id="rId458"/>
    <p:sldId id="785" r:id="rId459"/>
    <p:sldId id="788" r:id="rId460"/>
    <p:sldId id="791" r:id="rId461"/>
    <p:sldId id="794" r:id="rId462"/>
    <p:sldId id="797" r:id="rId463"/>
    <p:sldId id="800" r:id="rId464"/>
    <p:sldId id="803" r:id="rId465"/>
    <p:sldId id="806" r:id="rId466"/>
    <p:sldId id="809" r:id="rId467"/>
    <p:sldId id="812" r:id="rId468"/>
    <p:sldId id="815" r:id="rId469"/>
    <p:sldId id="818" r:id="rId470"/>
    <p:sldId id="821" r:id="rId471"/>
    <p:sldId id="824" r:id="rId472"/>
    <p:sldId id="827" r:id="rId473"/>
    <p:sldId id="830" r:id="rId474"/>
    <p:sldId id="833" r:id="rId475"/>
    <p:sldId id="836" r:id="rId476"/>
    <p:sldId id="839" r:id="rId477"/>
    <p:sldId id="842" r:id="rId478"/>
    <p:sldId id="845" r:id="rId479"/>
    <p:sldId id="848" r:id="rId480"/>
    <p:sldId id="851" r:id="rId481"/>
    <p:sldId id="854" r:id="rId482"/>
    <p:sldId id="857" r:id="rId483"/>
    <p:sldId id="860" r:id="rId484"/>
    <p:sldId id="863" r:id="rId485"/>
    <p:sldId id="866" r:id="rId486"/>
    <p:sldId id="869" r:id="rId487"/>
    <p:sldId id="872" r:id="rId488"/>
    <p:sldId id="875" r:id="rId489"/>
    <p:sldId id="878" r:id="rId490"/>
    <p:sldId id="881" r:id="rId491"/>
    <p:sldId id="884" r:id="rId492"/>
    <p:sldId id="887" r:id="rId493"/>
    <p:sldId id="890" r:id="rId494"/>
    <p:sldId id="893" r:id="rId495"/>
    <p:sldId id="896" r:id="rId496"/>
    <p:sldId id="899" r:id="rId497"/>
    <p:sldId id="902" r:id="rId498"/>
    <p:sldId id="905" r:id="rId499"/>
    <p:sldId id="908" r:id="rId500"/>
    <p:sldId id="911" r:id="rId501"/>
    <p:sldId id="914" r:id="rId502"/>
    <p:sldId id="917" r:id="rId503"/>
    <p:sldId id="920" r:id="rId504"/>
    <p:sldId id="923" r:id="rId505"/>
    <p:sldId id="926" r:id="rId506"/>
    <p:sldId id="929" r:id="rId507"/>
    <p:sldId id="932" r:id="rId508"/>
    <p:sldId id="935" r:id="rId509"/>
    <p:sldId id="938" r:id="rId510"/>
    <p:sldId id="941" r:id="rId511"/>
    <p:sldId id="944" r:id="rId512"/>
    <p:sldId id="947" r:id="rId513"/>
    <p:sldId id="950" r:id="rId514"/>
    <p:sldId id="953" r:id="rId515"/>
    <p:sldId id="956" r:id="rId516"/>
    <p:sldId id="959" r:id="rId517"/>
    <p:sldId id="962" r:id="rId518"/>
    <p:sldId id="965" r:id="rId519"/>
    <p:sldId id="968" r:id="rId520"/>
    <p:sldId id="971" r:id="rId521"/>
    <p:sldId id="974" r:id="rId522"/>
    <p:sldId id="977" r:id="rId523"/>
    <p:sldId id="980" r:id="rId524"/>
    <p:sldId id="983" r:id="rId525"/>
    <p:sldId id="986" r:id="rId526"/>
    <p:sldId id="989" r:id="rId527"/>
    <p:sldId id="992" r:id="rId528"/>
    <p:sldId id="995" r:id="rId529"/>
    <p:sldId id="998" r:id="rId530"/>
    <p:sldId id="1001" r:id="rId531"/>
    <p:sldId id="1004" r:id="rId532"/>
    <p:sldId id="1007" r:id="rId533"/>
    <p:sldId id="1010" r:id="rId534"/>
    <p:sldId id="1013" r:id="rId535"/>
    <p:sldId id="1016" r:id="rId536"/>
    <p:sldId id="1019" r:id="rId537"/>
    <p:sldId id="1022" r:id="rId538"/>
    <p:sldId id="1025" r:id="rId539"/>
    <p:sldId id="1028" r:id="rId540"/>
    <p:sldId id="1031" r:id="rId541"/>
    <p:sldId id="1034" r:id="rId542"/>
    <p:sldId id="1037" r:id="rId543"/>
    <p:sldId id="1040" r:id="rId544"/>
    <p:sldId id="1043" r:id="rId545"/>
    <p:sldId id="1046" r:id="rId546"/>
    <p:sldId id="1049" r:id="rId547"/>
    <p:sldId id="1052" r:id="rId548"/>
    <p:sldId id="1055" r:id="rId549"/>
    <p:sldId id="1058" r:id="rId550"/>
    <p:sldId id="1061" r:id="rId551"/>
    <p:sldId id="1064" r:id="rId552"/>
    <p:sldId id="1067" r:id="rId553"/>
    <p:sldId id="1070" r:id="rId554"/>
    <p:sldId id="1073" r:id="rId555"/>
    <p:sldId id="1076" r:id="rId556"/>
    <p:sldId id="1079" r:id="rId557"/>
    <p:sldId id="1082" r:id="rId558"/>
    <p:sldId id="1085" r:id="rId559"/>
    <p:sldId id="1088" r:id="rId560"/>
    <p:sldId id="1091" r:id="rId561"/>
    <p:sldId id="1094" r:id="rId562"/>
    <p:sldId id="1097" r:id="rId563"/>
  </p:sldIdLst>
  <p:sldSz cx="12192000" cy="6858000"/>
  <p:notesSz cx="12192000" cy="6858000"/>
  <p:embeddedFontLst>
    <p:embeddedFont>
      <p:font typeface="Calibri" panose="020F0502020204030204"/>
      <p:regular r:id="rId567"/>
      <p:bold r:id="rId568"/>
      <p:italic r:id="rId569"/>
      <p:boldItalic r:id="rId570"/>
    </p:embeddedFont>
    <p:embeddedFont>
      <p:font typeface="UQINAI+MicrosoftYaHei-Bold" panose="02000500000000000000"/>
      <p:regular r:id="rId571"/>
    </p:embeddedFont>
    <p:embeddedFont>
      <p:font typeface="EDISIO+MicrosoftYaHei-Bold" panose="02000500000000000000"/>
      <p:regular r:id="rId572"/>
    </p:embeddedFont>
    <p:embeddedFont>
      <p:font typeface="CJUKNP+MicrosoftYaHei-Bold" panose="02000500000000000000"/>
      <p:regular r:id="rId573"/>
    </p:embeddedFont>
  </p:embeddedFontLst>
  <p:custDataLst>
    <p:tags r:id="rId574"/>
  </p:custDataLst>
  <p:defaultTextStyle/>
  <p:modifyVerifier cryptProviderType="rsaFull" cryptAlgorithmClass="hash" cryptAlgorithmType="typeAny" cryptAlgorithmSid="4" spinCount="100000" saltData="FvK3M3QlLimpmJBzqepuTA==" hashData="EQ4X3jvYnDY7UW0F8kZQcCD3BBI="/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2482" y="-9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Master" Target="slideMasters/slideMaster98.xml"/><Relationship Id="rId98" Type="http://schemas.openxmlformats.org/officeDocument/2006/relationships/slideMaster" Target="slideMasters/slideMaster97.xml"/><Relationship Id="rId97" Type="http://schemas.openxmlformats.org/officeDocument/2006/relationships/slideMaster" Target="slideMasters/slideMaster96.xml"/><Relationship Id="rId96" Type="http://schemas.openxmlformats.org/officeDocument/2006/relationships/slideMaster" Target="slideMasters/slideMaster95.xml"/><Relationship Id="rId95" Type="http://schemas.openxmlformats.org/officeDocument/2006/relationships/slideMaster" Target="slideMasters/slideMaster94.xml"/><Relationship Id="rId94" Type="http://schemas.openxmlformats.org/officeDocument/2006/relationships/slideMaster" Target="slideMasters/slideMaster93.xml"/><Relationship Id="rId93" Type="http://schemas.openxmlformats.org/officeDocument/2006/relationships/slideMaster" Target="slideMasters/slideMaster92.xml"/><Relationship Id="rId92" Type="http://schemas.openxmlformats.org/officeDocument/2006/relationships/slideMaster" Target="slideMasters/slideMaster91.xml"/><Relationship Id="rId91" Type="http://schemas.openxmlformats.org/officeDocument/2006/relationships/slideMaster" Target="slideMasters/slideMaster90.xml"/><Relationship Id="rId90" Type="http://schemas.openxmlformats.org/officeDocument/2006/relationships/slideMaster" Target="slideMasters/slideMaster89.xml"/><Relationship Id="rId9" Type="http://schemas.openxmlformats.org/officeDocument/2006/relationships/slideMaster" Target="slideMasters/slideMaster8.xml"/><Relationship Id="rId89" Type="http://schemas.openxmlformats.org/officeDocument/2006/relationships/slideMaster" Target="slideMasters/slideMaster88.xml"/><Relationship Id="rId88" Type="http://schemas.openxmlformats.org/officeDocument/2006/relationships/slideMaster" Target="slideMasters/slideMaster87.xml"/><Relationship Id="rId87" Type="http://schemas.openxmlformats.org/officeDocument/2006/relationships/slideMaster" Target="slideMasters/slideMaster86.xml"/><Relationship Id="rId86" Type="http://schemas.openxmlformats.org/officeDocument/2006/relationships/slideMaster" Target="slideMasters/slideMaster85.xml"/><Relationship Id="rId85" Type="http://schemas.openxmlformats.org/officeDocument/2006/relationships/slideMaster" Target="slideMasters/slideMaster84.xml"/><Relationship Id="rId84" Type="http://schemas.openxmlformats.org/officeDocument/2006/relationships/slideMaster" Target="slideMasters/slideMaster83.xml"/><Relationship Id="rId83" Type="http://schemas.openxmlformats.org/officeDocument/2006/relationships/slideMaster" Target="slideMasters/slideMaster82.xml"/><Relationship Id="rId82" Type="http://schemas.openxmlformats.org/officeDocument/2006/relationships/slideMaster" Target="slideMasters/slideMaster81.xml"/><Relationship Id="rId81" Type="http://schemas.openxmlformats.org/officeDocument/2006/relationships/slideMaster" Target="slideMasters/slideMaster80.xml"/><Relationship Id="rId80" Type="http://schemas.openxmlformats.org/officeDocument/2006/relationships/slideMaster" Target="slideMasters/slideMaster79.xml"/><Relationship Id="rId8" Type="http://schemas.openxmlformats.org/officeDocument/2006/relationships/slideMaster" Target="slideMasters/slideMaster7.xml"/><Relationship Id="rId79" Type="http://schemas.openxmlformats.org/officeDocument/2006/relationships/slideMaster" Target="slideMasters/slideMaster78.xml"/><Relationship Id="rId78" Type="http://schemas.openxmlformats.org/officeDocument/2006/relationships/slideMaster" Target="slideMasters/slideMaster77.xml"/><Relationship Id="rId77" Type="http://schemas.openxmlformats.org/officeDocument/2006/relationships/slideMaster" Target="slideMasters/slideMaster76.xml"/><Relationship Id="rId76" Type="http://schemas.openxmlformats.org/officeDocument/2006/relationships/slideMaster" Target="slideMasters/slideMaster75.xml"/><Relationship Id="rId75" Type="http://schemas.openxmlformats.org/officeDocument/2006/relationships/slideMaster" Target="slideMasters/slideMaster74.xml"/><Relationship Id="rId74" Type="http://schemas.openxmlformats.org/officeDocument/2006/relationships/slideMaster" Target="slideMasters/slideMaster73.xml"/><Relationship Id="rId73" Type="http://schemas.openxmlformats.org/officeDocument/2006/relationships/slideMaster" Target="slideMasters/slideMaster72.xml"/><Relationship Id="rId72" Type="http://schemas.openxmlformats.org/officeDocument/2006/relationships/slideMaster" Target="slideMasters/slideMaster71.xml"/><Relationship Id="rId71" Type="http://schemas.openxmlformats.org/officeDocument/2006/relationships/slideMaster" Target="slideMasters/slideMaster70.xml"/><Relationship Id="rId70" Type="http://schemas.openxmlformats.org/officeDocument/2006/relationships/slideMaster" Target="slideMasters/slideMaster69.xml"/><Relationship Id="rId7" Type="http://schemas.openxmlformats.org/officeDocument/2006/relationships/slideMaster" Target="slideMasters/slideMaster6.xml"/><Relationship Id="rId69" Type="http://schemas.openxmlformats.org/officeDocument/2006/relationships/slideMaster" Target="slideMasters/slideMaster68.xml"/><Relationship Id="rId68" Type="http://schemas.openxmlformats.org/officeDocument/2006/relationships/slideMaster" Target="slideMasters/slideMaster67.xml"/><Relationship Id="rId67" Type="http://schemas.openxmlformats.org/officeDocument/2006/relationships/slideMaster" Target="slideMasters/slideMaster66.xml"/><Relationship Id="rId66" Type="http://schemas.openxmlformats.org/officeDocument/2006/relationships/slideMaster" Target="slideMasters/slideMaster65.xml"/><Relationship Id="rId65" Type="http://schemas.openxmlformats.org/officeDocument/2006/relationships/slideMaster" Target="slideMasters/slideMaster64.xml"/><Relationship Id="rId64" Type="http://schemas.openxmlformats.org/officeDocument/2006/relationships/slideMaster" Target="slideMasters/slideMaster63.xml"/><Relationship Id="rId63" Type="http://schemas.openxmlformats.org/officeDocument/2006/relationships/slideMaster" Target="slideMasters/slideMaster62.xml"/><Relationship Id="rId62" Type="http://schemas.openxmlformats.org/officeDocument/2006/relationships/slideMaster" Target="slideMasters/slideMaster61.xml"/><Relationship Id="rId61" Type="http://schemas.openxmlformats.org/officeDocument/2006/relationships/slideMaster" Target="slideMasters/slideMaster60.xml"/><Relationship Id="rId60" Type="http://schemas.openxmlformats.org/officeDocument/2006/relationships/slideMaster" Target="slideMasters/slideMaster59.xml"/><Relationship Id="rId6" Type="http://schemas.openxmlformats.org/officeDocument/2006/relationships/slideMaster" Target="slideMasters/slideMaster5.xml"/><Relationship Id="rId59" Type="http://schemas.openxmlformats.org/officeDocument/2006/relationships/slideMaster" Target="slideMasters/slideMaster58.xml"/><Relationship Id="rId58" Type="http://schemas.openxmlformats.org/officeDocument/2006/relationships/slideMaster" Target="slideMasters/slideMaster57.xml"/><Relationship Id="rId574" Type="http://schemas.openxmlformats.org/officeDocument/2006/relationships/tags" Target="tags/tag1.xml"/><Relationship Id="rId573" Type="http://schemas.openxmlformats.org/officeDocument/2006/relationships/font" Target="fonts/font7.fntdata"/><Relationship Id="rId572" Type="http://schemas.openxmlformats.org/officeDocument/2006/relationships/font" Target="fonts/font6.fntdata"/><Relationship Id="rId571" Type="http://schemas.openxmlformats.org/officeDocument/2006/relationships/font" Target="fonts/font5.fntdata"/><Relationship Id="rId570" Type="http://schemas.openxmlformats.org/officeDocument/2006/relationships/font" Target="fonts/font4.fntdata"/><Relationship Id="rId57" Type="http://schemas.openxmlformats.org/officeDocument/2006/relationships/slideMaster" Target="slideMasters/slideMaster56.xml"/><Relationship Id="rId569" Type="http://schemas.openxmlformats.org/officeDocument/2006/relationships/font" Target="fonts/font3.fntdata"/><Relationship Id="rId568" Type="http://schemas.openxmlformats.org/officeDocument/2006/relationships/font" Target="fonts/font2.fntdata"/><Relationship Id="rId567" Type="http://schemas.openxmlformats.org/officeDocument/2006/relationships/font" Target="fonts/font1.fntdata"/><Relationship Id="rId566" Type="http://schemas.openxmlformats.org/officeDocument/2006/relationships/tableStyles" Target="tableStyles.xml"/><Relationship Id="rId565" Type="http://schemas.openxmlformats.org/officeDocument/2006/relationships/viewProps" Target="viewProps.xml"/><Relationship Id="rId564" Type="http://schemas.openxmlformats.org/officeDocument/2006/relationships/presProps" Target="presProps.xml"/><Relationship Id="rId563" Type="http://schemas.openxmlformats.org/officeDocument/2006/relationships/slide" Target="slides/slide281.xml"/><Relationship Id="rId562" Type="http://schemas.openxmlformats.org/officeDocument/2006/relationships/slide" Target="slides/slide280.xml"/><Relationship Id="rId561" Type="http://schemas.openxmlformats.org/officeDocument/2006/relationships/slide" Target="slides/slide279.xml"/><Relationship Id="rId560" Type="http://schemas.openxmlformats.org/officeDocument/2006/relationships/slide" Target="slides/slide278.xml"/><Relationship Id="rId56" Type="http://schemas.openxmlformats.org/officeDocument/2006/relationships/slideMaster" Target="slideMasters/slideMaster55.xml"/><Relationship Id="rId559" Type="http://schemas.openxmlformats.org/officeDocument/2006/relationships/slide" Target="slides/slide277.xml"/><Relationship Id="rId558" Type="http://schemas.openxmlformats.org/officeDocument/2006/relationships/slide" Target="slides/slide276.xml"/><Relationship Id="rId557" Type="http://schemas.openxmlformats.org/officeDocument/2006/relationships/slide" Target="slides/slide275.xml"/><Relationship Id="rId556" Type="http://schemas.openxmlformats.org/officeDocument/2006/relationships/slide" Target="slides/slide274.xml"/><Relationship Id="rId555" Type="http://schemas.openxmlformats.org/officeDocument/2006/relationships/slide" Target="slides/slide273.xml"/><Relationship Id="rId554" Type="http://schemas.openxmlformats.org/officeDocument/2006/relationships/slide" Target="slides/slide272.xml"/><Relationship Id="rId553" Type="http://schemas.openxmlformats.org/officeDocument/2006/relationships/slide" Target="slides/slide271.xml"/><Relationship Id="rId552" Type="http://schemas.openxmlformats.org/officeDocument/2006/relationships/slide" Target="slides/slide270.xml"/><Relationship Id="rId551" Type="http://schemas.openxmlformats.org/officeDocument/2006/relationships/slide" Target="slides/slide269.xml"/><Relationship Id="rId550" Type="http://schemas.openxmlformats.org/officeDocument/2006/relationships/slide" Target="slides/slide268.xml"/><Relationship Id="rId55" Type="http://schemas.openxmlformats.org/officeDocument/2006/relationships/slideMaster" Target="slideMasters/slideMaster54.xml"/><Relationship Id="rId549" Type="http://schemas.openxmlformats.org/officeDocument/2006/relationships/slide" Target="slides/slide267.xml"/><Relationship Id="rId548" Type="http://schemas.openxmlformats.org/officeDocument/2006/relationships/slide" Target="slides/slide266.xml"/><Relationship Id="rId547" Type="http://schemas.openxmlformats.org/officeDocument/2006/relationships/slide" Target="slides/slide265.xml"/><Relationship Id="rId546" Type="http://schemas.openxmlformats.org/officeDocument/2006/relationships/slide" Target="slides/slide264.xml"/><Relationship Id="rId545" Type="http://schemas.openxmlformats.org/officeDocument/2006/relationships/slide" Target="slides/slide263.xml"/><Relationship Id="rId544" Type="http://schemas.openxmlformats.org/officeDocument/2006/relationships/slide" Target="slides/slide262.xml"/><Relationship Id="rId543" Type="http://schemas.openxmlformats.org/officeDocument/2006/relationships/slide" Target="slides/slide261.xml"/><Relationship Id="rId542" Type="http://schemas.openxmlformats.org/officeDocument/2006/relationships/slide" Target="slides/slide260.xml"/><Relationship Id="rId541" Type="http://schemas.openxmlformats.org/officeDocument/2006/relationships/slide" Target="slides/slide259.xml"/><Relationship Id="rId540" Type="http://schemas.openxmlformats.org/officeDocument/2006/relationships/slide" Target="slides/slide258.xml"/><Relationship Id="rId54" Type="http://schemas.openxmlformats.org/officeDocument/2006/relationships/slideMaster" Target="slideMasters/slideMaster53.xml"/><Relationship Id="rId539" Type="http://schemas.openxmlformats.org/officeDocument/2006/relationships/slide" Target="slides/slide257.xml"/><Relationship Id="rId538" Type="http://schemas.openxmlformats.org/officeDocument/2006/relationships/slide" Target="slides/slide256.xml"/><Relationship Id="rId537" Type="http://schemas.openxmlformats.org/officeDocument/2006/relationships/slide" Target="slides/slide255.xml"/><Relationship Id="rId536" Type="http://schemas.openxmlformats.org/officeDocument/2006/relationships/slide" Target="slides/slide254.xml"/><Relationship Id="rId535" Type="http://schemas.openxmlformats.org/officeDocument/2006/relationships/slide" Target="slides/slide253.xml"/><Relationship Id="rId534" Type="http://schemas.openxmlformats.org/officeDocument/2006/relationships/slide" Target="slides/slide252.xml"/><Relationship Id="rId533" Type="http://schemas.openxmlformats.org/officeDocument/2006/relationships/slide" Target="slides/slide251.xml"/><Relationship Id="rId532" Type="http://schemas.openxmlformats.org/officeDocument/2006/relationships/slide" Target="slides/slide250.xml"/><Relationship Id="rId531" Type="http://schemas.openxmlformats.org/officeDocument/2006/relationships/slide" Target="slides/slide249.xml"/><Relationship Id="rId530" Type="http://schemas.openxmlformats.org/officeDocument/2006/relationships/slide" Target="slides/slide248.xml"/><Relationship Id="rId53" Type="http://schemas.openxmlformats.org/officeDocument/2006/relationships/slideMaster" Target="slideMasters/slideMaster52.xml"/><Relationship Id="rId529" Type="http://schemas.openxmlformats.org/officeDocument/2006/relationships/slide" Target="slides/slide247.xml"/><Relationship Id="rId528" Type="http://schemas.openxmlformats.org/officeDocument/2006/relationships/slide" Target="slides/slide246.xml"/><Relationship Id="rId527" Type="http://schemas.openxmlformats.org/officeDocument/2006/relationships/slide" Target="slides/slide245.xml"/><Relationship Id="rId526" Type="http://schemas.openxmlformats.org/officeDocument/2006/relationships/slide" Target="slides/slide244.xml"/><Relationship Id="rId525" Type="http://schemas.openxmlformats.org/officeDocument/2006/relationships/slide" Target="slides/slide243.xml"/><Relationship Id="rId524" Type="http://schemas.openxmlformats.org/officeDocument/2006/relationships/slide" Target="slides/slide242.xml"/><Relationship Id="rId523" Type="http://schemas.openxmlformats.org/officeDocument/2006/relationships/slide" Target="slides/slide241.xml"/><Relationship Id="rId522" Type="http://schemas.openxmlformats.org/officeDocument/2006/relationships/slide" Target="slides/slide240.xml"/><Relationship Id="rId521" Type="http://schemas.openxmlformats.org/officeDocument/2006/relationships/slide" Target="slides/slide239.xml"/><Relationship Id="rId520" Type="http://schemas.openxmlformats.org/officeDocument/2006/relationships/slide" Target="slides/slide238.xml"/><Relationship Id="rId52" Type="http://schemas.openxmlformats.org/officeDocument/2006/relationships/slideMaster" Target="slideMasters/slideMaster51.xml"/><Relationship Id="rId519" Type="http://schemas.openxmlformats.org/officeDocument/2006/relationships/slide" Target="slides/slide237.xml"/><Relationship Id="rId518" Type="http://schemas.openxmlformats.org/officeDocument/2006/relationships/slide" Target="slides/slide236.xml"/><Relationship Id="rId517" Type="http://schemas.openxmlformats.org/officeDocument/2006/relationships/slide" Target="slides/slide235.xml"/><Relationship Id="rId516" Type="http://schemas.openxmlformats.org/officeDocument/2006/relationships/slide" Target="slides/slide234.xml"/><Relationship Id="rId515" Type="http://schemas.openxmlformats.org/officeDocument/2006/relationships/slide" Target="slides/slide233.xml"/><Relationship Id="rId514" Type="http://schemas.openxmlformats.org/officeDocument/2006/relationships/slide" Target="slides/slide232.xml"/><Relationship Id="rId513" Type="http://schemas.openxmlformats.org/officeDocument/2006/relationships/slide" Target="slides/slide231.xml"/><Relationship Id="rId512" Type="http://schemas.openxmlformats.org/officeDocument/2006/relationships/slide" Target="slides/slide230.xml"/><Relationship Id="rId511" Type="http://schemas.openxmlformats.org/officeDocument/2006/relationships/slide" Target="slides/slide229.xml"/><Relationship Id="rId510" Type="http://schemas.openxmlformats.org/officeDocument/2006/relationships/slide" Target="slides/slide228.xml"/><Relationship Id="rId51" Type="http://schemas.openxmlformats.org/officeDocument/2006/relationships/slideMaster" Target="slideMasters/slideMaster50.xml"/><Relationship Id="rId509" Type="http://schemas.openxmlformats.org/officeDocument/2006/relationships/slide" Target="slides/slide227.xml"/><Relationship Id="rId508" Type="http://schemas.openxmlformats.org/officeDocument/2006/relationships/slide" Target="slides/slide226.xml"/><Relationship Id="rId507" Type="http://schemas.openxmlformats.org/officeDocument/2006/relationships/slide" Target="slides/slide225.xml"/><Relationship Id="rId506" Type="http://schemas.openxmlformats.org/officeDocument/2006/relationships/slide" Target="slides/slide224.xml"/><Relationship Id="rId505" Type="http://schemas.openxmlformats.org/officeDocument/2006/relationships/slide" Target="slides/slide223.xml"/><Relationship Id="rId504" Type="http://schemas.openxmlformats.org/officeDocument/2006/relationships/slide" Target="slides/slide222.xml"/><Relationship Id="rId503" Type="http://schemas.openxmlformats.org/officeDocument/2006/relationships/slide" Target="slides/slide221.xml"/><Relationship Id="rId502" Type="http://schemas.openxmlformats.org/officeDocument/2006/relationships/slide" Target="slides/slide220.xml"/><Relationship Id="rId501" Type="http://schemas.openxmlformats.org/officeDocument/2006/relationships/slide" Target="slides/slide219.xml"/><Relationship Id="rId500" Type="http://schemas.openxmlformats.org/officeDocument/2006/relationships/slide" Target="slides/slide218.xml"/><Relationship Id="rId50" Type="http://schemas.openxmlformats.org/officeDocument/2006/relationships/slideMaster" Target="slideMasters/slideMaster49.xml"/><Relationship Id="rId5" Type="http://schemas.openxmlformats.org/officeDocument/2006/relationships/slideMaster" Target="slideMasters/slideMaster4.xml"/><Relationship Id="rId499" Type="http://schemas.openxmlformats.org/officeDocument/2006/relationships/slide" Target="slides/slide217.xml"/><Relationship Id="rId498" Type="http://schemas.openxmlformats.org/officeDocument/2006/relationships/slide" Target="slides/slide216.xml"/><Relationship Id="rId497" Type="http://schemas.openxmlformats.org/officeDocument/2006/relationships/slide" Target="slides/slide215.xml"/><Relationship Id="rId496" Type="http://schemas.openxmlformats.org/officeDocument/2006/relationships/slide" Target="slides/slide214.xml"/><Relationship Id="rId495" Type="http://schemas.openxmlformats.org/officeDocument/2006/relationships/slide" Target="slides/slide213.xml"/><Relationship Id="rId494" Type="http://schemas.openxmlformats.org/officeDocument/2006/relationships/slide" Target="slides/slide212.xml"/><Relationship Id="rId493" Type="http://schemas.openxmlformats.org/officeDocument/2006/relationships/slide" Target="slides/slide211.xml"/><Relationship Id="rId492" Type="http://schemas.openxmlformats.org/officeDocument/2006/relationships/slide" Target="slides/slide210.xml"/><Relationship Id="rId491" Type="http://schemas.openxmlformats.org/officeDocument/2006/relationships/slide" Target="slides/slide209.xml"/><Relationship Id="rId490" Type="http://schemas.openxmlformats.org/officeDocument/2006/relationships/slide" Target="slides/slide208.xml"/><Relationship Id="rId49" Type="http://schemas.openxmlformats.org/officeDocument/2006/relationships/slideMaster" Target="slideMasters/slideMaster48.xml"/><Relationship Id="rId489" Type="http://schemas.openxmlformats.org/officeDocument/2006/relationships/slide" Target="slides/slide207.xml"/><Relationship Id="rId488" Type="http://schemas.openxmlformats.org/officeDocument/2006/relationships/slide" Target="slides/slide206.xml"/><Relationship Id="rId487" Type="http://schemas.openxmlformats.org/officeDocument/2006/relationships/slide" Target="slides/slide205.xml"/><Relationship Id="rId486" Type="http://schemas.openxmlformats.org/officeDocument/2006/relationships/slide" Target="slides/slide204.xml"/><Relationship Id="rId485" Type="http://schemas.openxmlformats.org/officeDocument/2006/relationships/slide" Target="slides/slide203.xml"/><Relationship Id="rId484" Type="http://schemas.openxmlformats.org/officeDocument/2006/relationships/slide" Target="slides/slide202.xml"/><Relationship Id="rId483" Type="http://schemas.openxmlformats.org/officeDocument/2006/relationships/slide" Target="slides/slide201.xml"/><Relationship Id="rId482" Type="http://schemas.openxmlformats.org/officeDocument/2006/relationships/slide" Target="slides/slide200.xml"/><Relationship Id="rId481" Type="http://schemas.openxmlformats.org/officeDocument/2006/relationships/slide" Target="slides/slide199.xml"/><Relationship Id="rId480" Type="http://schemas.openxmlformats.org/officeDocument/2006/relationships/slide" Target="slides/slide198.xml"/><Relationship Id="rId48" Type="http://schemas.openxmlformats.org/officeDocument/2006/relationships/slideMaster" Target="slideMasters/slideMaster47.xml"/><Relationship Id="rId479" Type="http://schemas.openxmlformats.org/officeDocument/2006/relationships/slide" Target="slides/slide197.xml"/><Relationship Id="rId478" Type="http://schemas.openxmlformats.org/officeDocument/2006/relationships/slide" Target="slides/slide196.xml"/><Relationship Id="rId477" Type="http://schemas.openxmlformats.org/officeDocument/2006/relationships/slide" Target="slides/slide195.xml"/><Relationship Id="rId476" Type="http://schemas.openxmlformats.org/officeDocument/2006/relationships/slide" Target="slides/slide194.xml"/><Relationship Id="rId475" Type="http://schemas.openxmlformats.org/officeDocument/2006/relationships/slide" Target="slides/slide193.xml"/><Relationship Id="rId474" Type="http://schemas.openxmlformats.org/officeDocument/2006/relationships/slide" Target="slides/slide192.xml"/><Relationship Id="rId473" Type="http://schemas.openxmlformats.org/officeDocument/2006/relationships/slide" Target="slides/slide191.xml"/><Relationship Id="rId472" Type="http://schemas.openxmlformats.org/officeDocument/2006/relationships/slide" Target="slides/slide190.xml"/><Relationship Id="rId471" Type="http://schemas.openxmlformats.org/officeDocument/2006/relationships/slide" Target="slides/slide189.xml"/><Relationship Id="rId470" Type="http://schemas.openxmlformats.org/officeDocument/2006/relationships/slide" Target="slides/slide188.xml"/><Relationship Id="rId47" Type="http://schemas.openxmlformats.org/officeDocument/2006/relationships/slideMaster" Target="slideMasters/slideMaster46.xml"/><Relationship Id="rId469" Type="http://schemas.openxmlformats.org/officeDocument/2006/relationships/slide" Target="slides/slide187.xml"/><Relationship Id="rId468" Type="http://schemas.openxmlformats.org/officeDocument/2006/relationships/slide" Target="slides/slide186.xml"/><Relationship Id="rId467" Type="http://schemas.openxmlformats.org/officeDocument/2006/relationships/slide" Target="slides/slide185.xml"/><Relationship Id="rId466" Type="http://schemas.openxmlformats.org/officeDocument/2006/relationships/slide" Target="slides/slide184.xml"/><Relationship Id="rId465" Type="http://schemas.openxmlformats.org/officeDocument/2006/relationships/slide" Target="slides/slide183.xml"/><Relationship Id="rId464" Type="http://schemas.openxmlformats.org/officeDocument/2006/relationships/slide" Target="slides/slide182.xml"/><Relationship Id="rId463" Type="http://schemas.openxmlformats.org/officeDocument/2006/relationships/slide" Target="slides/slide181.xml"/><Relationship Id="rId462" Type="http://schemas.openxmlformats.org/officeDocument/2006/relationships/slide" Target="slides/slide180.xml"/><Relationship Id="rId461" Type="http://schemas.openxmlformats.org/officeDocument/2006/relationships/slide" Target="slides/slide179.xml"/><Relationship Id="rId460" Type="http://schemas.openxmlformats.org/officeDocument/2006/relationships/slide" Target="slides/slide178.xml"/><Relationship Id="rId46" Type="http://schemas.openxmlformats.org/officeDocument/2006/relationships/slideMaster" Target="slideMasters/slideMaster45.xml"/><Relationship Id="rId459" Type="http://schemas.openxmlformats.org/officeDocument/2006/relationships/slide" Target="slides/slide177.xml"/><Relationship Id="rId458" Type="http://schemas.openxmlformats.org/officeDocument/2006/relationships/slide" Target="slides/slide176.xml"/><Relationship Id="rId457" Type="http://schemas.openxmlformats.org/officeDocument/2006/relationships/slide" Target="slides/slide175.xml"/><Relationship Id="rId456" Type="http://schemas.openxmlformats.org/officeDocument/2006/relationships/slide" Target="slides/slide174.xml"/><Relationship Id="rId455" Type="http://schemas.openxmlformats.org/officeDocument/2006/relationships/slide" Target="slides/slide173.xml"/><Relationship Id="rId454" Type="http://schemas.openxmlformats.org/officeDocument/2006/relationships/slide" Target="slides/slide172.xml"/><Relationship Id="rId453" Type="http://schemas.openxmlformats.org/officeDocument/2006/relationships/slide" Target="slides/slide171.xml"/><Relationship Id="rId452" Type="http://schemas.openxmlformats.org/officeDocument/2006/relationships/slide" Target="slides/slide170.xml"/><Relationship Id="rId451" Type="http://schemas.openxmlformats.org/officeDocument/2006/relationships/slide" Target="slides/slide169.xml"/><Relationship Id="rId450" Type="http://schemas.openxmlformats.org/officeDocument/2006/relationships/slide" Target="slides/slide168.xml"/><Relationship Id="rId45" Type="http://schemas.openxmlformats.org/officeDocument/2006/relationships/slideMaster" Target="slideMasters/slideMaster44.xml"/><Relationship Id="rId449" Type="http://schemas.openxmlformats.org/officeDocument/2006/relationships/slide" Target="slides/slide167.xml"/><Relationship Id="rId448" Type="http://schemas.openxmlformats.org/officeDocument/2006/relationships/slide" Target="slides/slide166.xml"/><Relationship Id="rId447" Type="http://schemas.openxmlformats.org/officeDocument/2006/relationships/slide" Target="slides/slide165.xml"/><Relationship Id="rId446" Type="http://schemas.openxmlformats.org/officeDocument/2006/relationships/slide" Target="slides/slide164.xml"/><Relationship Id="rId445" Type="http://schemas.openxmlformats.org/officeDocument/2006/relationships/slide" Target="slides/slide163.xml"/><Relationship Id="rId444" Type="http://schemas.openxmlformats.org/officeDocument/2006/relationships/slide" Target="slides/slide162.xml"/><Relationship Id="rId443" Type="http://schemas.openxmlformats.org/officeDocument/2006/relationships/slide" Target="slides/slide161.xml"/><Relationship Id="rId442" Type="http://schemas.openxmlformats.org/officeDocument/2006/relationships/slide" Target="slides/slide160.xml"/><Relationship Id="rId441" Type="http://schemas.openxmlformats.org/officeDocument/2006/relationships/slide" Target="slides/slide159.xml"/><Relationship Id="rId440" Type="http://schemas.openxmlformats.org/officeDocument/2006/relationships/slide" Target="slides/slide158.xml"/><Relationship Id="rId44" Type="http://schemas.openxmlformats.org/officeDocument/2006/relationships/slideMaster" Target="slideMasters/slideMaster43.xml"/><Relationship Id="rId439" Type="http://schemas.openxmlformats.org/officeDocument/2006/relationships/slide" Target="slides/slide157.xml"/><Relationship Id="rId438" Type="http://schemas.openxmlformats.org/officeDocument/2006/relationships/slide" Target="slides/slide156.xml"/><Relationship Id="rId437" Type="http://schemas.openxmlformats.org/officeDocument/2006/relationships/slide" Target="slides/slide155.xml"/><Relationship Id="rId436" Type="http://schemas.openxmlformats.org/officeDocument/2006/relationships/slide" Target="slides/slide154.xml"/><Relationship Id="rId435" Type="http://schemas.openxmlformats.org/officeDocument/2006/relationships/slide" Target="slides/slide153.xml"/><Relationship Id="rId434" Type="http://schemas.openxmlformats.org/officeDocument/2006/relationships/slide" Target="slides/slide152.xml"/><Relationship Id="rId433" Type="http://schemas.openxmlformats.org/officeDocument/2006/relationships/slide" Target="slides/slide151.xml"/><Relationship Id="rId432" Type="http://schemas.openxmlformats.org/officeDocument/2006/relationships/slide" Target="slides/slide150.xml"/><Relationship Id="rId431" Type="http://schemas.openxmlformats.org/officeDocument/2006/relationships/slide" Target="slides/slide149.xml"/><Relationship Id="rId430" Type="http://schemas.openxmlformats.org/officeDocument/2006/relationships/slide" Target="slides/slide148.xml"/><Relationship Id="rId43" Type="http://schemas.openxmlformats.org/officeDocument/2006/relationships/slideMaster" Target="slideMasters/slideMaster42.xml"/><Relationship Id="rId429" Type="http://schemas.openxmlformats.org/officeDocument/2006/relationships/slide" Target="slides/slide147.xml"/><Relationship Id="rId428" Type="http://schemas.openxmlformats.org/officeDocument/2006/relationships/slide" Target="slides/slide146.xml"/><Relationship Id="rId427" Type="http://schemas.openxmlformats.org/officeDocument/2006/relationships/slide" Target="slides/slide145.xml"/><Relationship Id="rId426" Type="http://schemas.openxmlformats.org/officeDocument/2006/relationships/slide" Target="slides/slide144.xml"/><Relationship Id="rId425" Type="http://schemas.openxmlformats.org/officeDocument/2006/relationships/slide" Target="slides/slide143.xml"/><Relationship Id="rId424" Type="http://schemas.openxmlformats.org/officeDocument/2006/relationships/slide" Target="slides/slide142.xml"/><Relationship Id="rId423" Type="http://schemas.openxmlformats.org/officeDocument/2006/relationships/slide" Target="slides/slide141.xml"/><Relationship Id="rId422" Type="http://schemas.openxmlformats.org/officeDocument/2006/relationships/slide" Target="slides/slide140.xml"/><Relationship Id="rId421" Type="http://schemas.openxmlformats.org/officeDocument/2006/relationships/slide" Target="slides/slide139.xml"/><Relationship Id="rId420" Type="http://schemas.openxmlformats.org/officeDocument/2006/relationships/slide" Target="slides/slide138.xml"/><Relationship Id="rId42" Type="http://schemas.openxmlformats.org/officeDocument/2006/relationships/slideMaster" Target="slideMasters/slideMaster41.xml"/><Relationship Id="rId419" Type="http://schemas.openxmlformats.org/officeDocument/2006/relationships/slide" Target="slides/slide137.xml"/><Relationship Id="rId418" Type="http://schemas.openxmlformats.org/officeDocument/2006/relationships/slide" Target="slides/slide136.xml"/><Relationship Id="rId417" Type="http://schemas.openxmlformats.org/officeDocument/2006/relationships/slide" Target="slides/slide135.xml"/><Relationship Id="rId416" Type="http://schemas.openxmlformats.org/officeDocument/2006/relationships/slide" Target="slides/slide134.xml"/><Relationship Id="rId415" Type="http://schemas.openxmlformats.org/officeDocument/2006/relationships/slide" Target="slides/slide133.xml"/><Relationship Id="rId414" Type="http://schemas.openxmlformats.org/officeDocument/2006/relationships/slide" Target="slides/slide132.xml"/><Relationship Id="rId413" Type="http://schemas.openxmlformats.org/officeDocument/2006/relationships/slide" Target="slides/slide131.xml"/><Relationship Id="rId412" Type="http://schemas.openxmlformats.org/officeDocument/2006/relationships/slide" Target="slides/slide130.xml"/><Relationship Id="rId411" Type="http://schemas.openxmlformats.org/officeDocument/2006/relationships/slide" Target="slides/slide129.xml"/><Relationship Id="rId410" Type="http://schemas.openxmlformats.org/officeDocument/2006/relationships/slide" Target="slides/slide128.xml"/><Relationship Id="rId41" Type="http://schemas.openxmlformats.org/officeDocument/2006/relationships/slideMaster" Target="slideMasters/slideMaster40.xml"/><Relationship Id="rId409" Type="http://schemas.openxmlformats.org/officeDocument/2006/relationships/slide" Target="slides/slide127.xml"/><Relationship Id="rId408" Type="http://schemas.openxmlformats.org/officeDocument/2006/relationships/slide" Target="slides/slide126.xml"/><Relationship Id="rId407" Type="http://schemas.openxmlformats.org/officeDocument/2006/relationships/slide" Target="slides/slide125.xml"/><Relationship Id="rId406" Type="http://schemas.openxmlformats.org/officeDocument/2006/relationships/slide" Target="slides/slide124.xml"/><Relationship Id="rId405" Type="http://schemas.openxmlformats.org/officeDocument/2006/relationships/slide" Target="slides/slide123.xml"/><Relationship Id="rId404" Type="http://schemas.openxmlformats.org/officeDocument/2006/relationships/slide" Target="slides/slide122.xml"/><Relationship Id="rId403" Type="http://schemas.openxmlformats.org/officeDocument/2006/relationships/slide" Target="slides/slide121.xml"/><Relationship Id="rId402" Type="http://schemas.openxmlformats.org/officeDocument/2006/relationships/slide" Target="slides/slide120.xml"/><Relationship Id="rId401" Type="http://schemas.openxmlformats.org/officeDocument/2006/relationships/slide" Target="slides/slide119.xml"/><Relationship Id="rId400" Type="http://schemas.openxmlformats.org/officeDocument/2006/relationships/slide" Target="slides/slide118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9" Type="http://schemas.openxmlformats.org/officeDocument/2006/relationships/slide" Target="slides/slide117.xml"/><Relationship Id="rId398" Type="http://schemas.openxmlformats.org/officeDocument/2006/relationships/slide" Target="slides/slide116.xml"/><Relationship Id="rId397" Type="http://schemas.openxmlformats.org/officeDocument/2006/relationships/slide" Target="slides/slide115.xml"/><Relationship Id="rId396" Type="http://schemas.openxmlformats.org/officeDocument/2006/relationships/slide" Target="slides/slide114.xml"/><Relationship Id="rId395" Type="http://schemas.openxmlformats.org/officeDocument/2006/relationships/slide" Target="slides/slide113.xml"/><Relationship Id="rId394" Type="http://schemas.openxmlformats.org/officeDocument/2006/relationships/slide" Target="slides/slide112.xml"/><Relationship Id="rId393" Type="http://schemas.openxmlformats.org/officeDocument/2006/relationships/slide" Target="slides/slide111.xml"/><Relationship Id="rId392" Type="http://schemas.openxmlformats.org/officeDocument/2006/relationships/slide" Target="slides/slide110.xml"/><Relationship Id="rId391" Type="http://schemas.openxmlformats.org/officeDocument/2006/relationships/slide" Target="slides/slide109.xml"/><Relationship Id="rId390" Type="http://schemas.openxmlformats.org/officeDocument/2006/relationships/slide" Target="slides/slide108.xml"/><Relationship Id="rId39" Type="http://schemas.openxmlformats.org/officeDocument/2006/relationships/slideMaster" Target="slideMasters/slideMaster38.xml"/><Relationship Id="rId389" Type="http://schemas.openxmlformats.org/officeDocument/2006/relationships/slide" Target="slides/slide107.xml"/><Relationship Id="rId388" Type="http://schemas.openxmlformats.org/officeDocument/2006/relationships/slide" Target="slides/slide106.xml"/><Relationship Id="rId387" Type="http://schemas.openxmlformats.org/officeDocument/2006/relationships/slide" Target="slides/slide105.xml"/><Relationship Id="rId386" Type="http://schemas.openxmlformats.org/officeDocument/2006/relationships/slide" Target="slides/slide104.xml"/><Relationship Id="rId385" Type="http://schemas.openxmlformats.org/officeDocument/2006/relationships/slide" Target="slides/slide103.xml"/><Relationship Id="rId384" Type="http://schemas.openxmlformats.org/officeDocument/2006/relationships/slide" Target="slides/slide102.xml"/><Relationship Id="rId383" Type="http://schemas.openxmlformats.org/officeDocument/2006/relationships/slide" Target="slides/slide101.xml"/><Relationship Id="rId382" Type="http://schemas.openxmlformats.org/officeDocument/2006/relationships/slide" Target="slides/slide100.xml"/><Relationship Id="rId381" Type="http://schemas.openxmlformats.org/officeDocument/2006/relationships/slide" Target="slides/slide99.xml"/><Relationship Id="rId380" Type="http://schemas.openxmlformats.org/officeDocument/2006/relationships/slide" Target="slides/slide98.xml"/><Relationship Id="rId38" Type="http://schemas.openxmlformats.org/officeDocument/2006/relationships/slideMaster" Target="slideMasters/slideMaster37.xml"/><Relationship Id="rId379" Type="http://schemas.openxmlformats.org/officeDocument/2006/relationships/slide" Target="slides/slide97.xml"/><Relationship Id="rId378" Type="http://schemas.openxmlformats.org/officeDocument/2006/relationships/slide" Target="slides/slide96.xml"/><Relationship Id="rId377" Type="http://schemas.openxmlformats.org/officeDocument/2006/relationships/slide" Target="slides/slide95.xml"/><Relationship Id="rId376" Type="http://schemas.openxmlformats.org/officeDocument/2006/relationships/slide" Target="slides/slide94.xml"/><Relationship Id="rId375" Type="http://schemas.openxmlformats.org/officeDocument/2006/relationships/slide" Target="slides/slide93.xml"/><Relationship Id="rId374" Type="http://schemas.openxmlformats.org/officeDocument/2006/relationships/slide" Target="slides/slide92.xml"/><Relationship Id="rId373" Type="http://schemas.openxmlformats.org/officeDocument/2006/relationships/slide" Target="slides/slide91.xml"/><Relationship Id="rId372" Type="http://schemas.openxmlformats.org/officeDocument/2006/relationships/slide" Target="slides/slide90.xml"/><Relationship Id="rId371" Type="http://schemas.openxmlformats.org/officeDocument/2006/relationships/slide" Target="slides/slide89.xml"/><Relationship Id="rId370" Type="http://schemas.openxmlformats.org/officeDocument/2006/relationships/slide" Target="slides/slide88.xml"/><Relationship Id="rId37" Type="http://schemas.openxmlformats.org/officeDocument/2006/relationships/slideMaster" Target="slideMasters/slideMaster36.xml"/><Relationship Id="rId369" Type="http://schemas.openxmlformats.org/officeDocument/2006/relationships/slide" Target="slides/slide87.xml"/><Relationship Id="rId368" Type="http://schemas.openxmlformats.org/officeDocument/2006/relationships/slide" Target="slides/slide86.xml"/><Relationship Id="rId367" Type="http://schemas.openxmlformats.org/officeDocument/2006/relationships/slide" Target="slides/slide85.xml"/><Relationship Id="rId366" Type="http://schemas.openxmlformats.org/officeDocument/2006/relationships/slide" Target="slides/slide84.xml"/><Relationship Id="rId365" Type="http://schemas.openxmlformats.org/officeDocument/2006/relationships/slide" Target="slides/slide83.xml"/><Relationship Id="rId364" Type="http://schemas.openxmlformats.org/officeDocument/2006/relationships/slide" Target="slides/slide82.xml"/><Relationship Id="rId363" Type="http://schemas.openxmlformats.org/officeDocument/2006/relationships/slide" Target="slides/slide81.xml"/><Relationship Id="rId362" Type="http://schemas.openxmlformats.org/officeDocument/2006/relationships/slide" Target="slides/slide80.xml"/><Relationship Id="rId361" Type="http://schemas.openxmlformats.org/officeDocument/2006/relationships/slide" Target="slides/slide79.xml"/><Relationship Id="rId360" Type="http://schemas.openxmlformats.org/officeDocument/2006/relationships/slide" Target="slides/slide78.xml"/><Relationship Id="rId36" Type="http://schemas.openxmlformats.org/officeDocument/2006/relationships/slideMaster" Target="slideMasters/slideMaster35.xml"/><Relationship Id="rId359" Type="http://schemas.openxmlformats.org/officeDocument/2006/relationships/slide" Target="slides/slide77.xml"/><Relationship Id="rId358" Type="http://schemas.openxmlformats.org/officeDocument/2006/relationships/slide" Target="slides/slide76.xml"/><Relationship Id="rId357" Type="http://schemas.openxmlformats.org/officeDocument/2006/relationships/slide" Target="slides/slide75.xml"/><Relationship Id="rId356" Type="http://schemas.openxmlformats.org/officeDocument/2006/relationships/slide" Target="slides/slide74.xml"/><Relationship Id="rId355" Type="http://schemas.openxmlformats.org/officeDocument/2006/relationships/slide" Target="slides/slide73.xml"/><Relationship Id="rId354" Type="http://schemas.openxmlformats.org/officeDocument/2006/relationships/slide" Target="slides/slide72.xml"/><Relationship Id="rId353" Type="http://schemas.openxmlformats.org/officeDocument/2006/relationships/slide" Target="slides/slide71.xml"/><Relationship Id="rId352" Type="http://schemas.openxmlformats.org/officeDocument/2006/relationships/slide" Target="slides/slide70.xml"/><Relationship Id="rId351" Type="http://schemas.openxmlformats.org/officeDocument/2006/relationships/slide" Target="slides/slide69.xml"/><Relationship Id="rId350" Type="http://schemas.openxmlformats.org/officeDocument/2006/relationships/slide" Target="slides/slide68.xml"/><Relationship Id="rId35" Type="http://schemas.openxmlformats.org/officeDocument/2006/relationships/slideMaster" Target="slideMasters/slideMaster34.xml"/><Relationship Id="rId349" Type="http://schemas.openxmlformats.org/officeDocument/2006/relationships/slide" Target="slides/slide67.xml"/><Relationship Id="rId348" Type="http://schemas.openxmlformats.org/officeDocument/2006/relationships/slide" Target="slides/slide66.xml"/><Relationship Id="rId347" Type="http://schemas.openxmlformats.org/officeDocument/2006/relationships/slide" Target="slides/slide65.xml"/><Relationship Id="rId346" Type="http://schemas.openxmlformats.org/officeDocument/2006/relationships/slide" Target="slides/slide64.xml"/><Relationship Id="rId345" Type="http://schemas.openxmlformats.org/officeDocument/2006/relationships/slide" Target="slides/slide63.xml"/><Relationship Id="rId344" Type="http://schemas.openxmlformats.org/officeDocument/2006/relationships/slide" Target="slides/slide62.xml"/><Relationship Id="rId343" Type="http://schemas.openxmlformats.org/officeDocument/2006/relationships/slide" Target="slides/slide61.xml"/><Relationship Id="rId342" Type="http://schemas.openxmlformats.org/officeDocument/2006/relationships/slide" Target="slides/slide60.xml"/><Relationship Id="rId341" Type="http://schemas.openxmlformats.org/officeDocument/2006/relationships/slide" Target="slides/slide59.xml"/><Relationship Id="rId340" Type="http://schemas.openxmlformats.org/officeDocument/2006/relationships/slide" Target="slides/slide58.xml"/><Relationship Id="rId34" Type="http://schemas.openxmlformats.org/officeDocument/2006/relationships/slideMaster" Target="slideMasters/slideMaster33.xml"/><Relationship Id="rId339" Type="http://schemas.openxmlformats.org/officeDocument/2006/relationships/slide" Target="slides/slide57.xml"/><Relationship Id="rId338" Type="http://schemas.openxmlformats.org/officeDocument/2006/relationships/slide" Target="slides/slide56.xml"/><Relationship Id="rId337" Type="http://schemas.openxmlformats.org/officeDocument/2006/relationships/slide" Target="slides/slide55.xml"/><Relationship Id="rId336" Type="http://schemas.openxmlformats.org/officeDocument/2006/relationships/slide" Target="slides/slide54.xml"/><Relationship Id="rId335" Type="http://schemas.openxmlformats.org/officeDocument/2006/relationships/slide" Target="slides/slide53.xml"/><Relationship Id="rId334" Type="http://schemas.openxmlformats.org/officeDocument/2006/relationships/slide" Target="slides/slide52.xml"/><Relationship Id="rId333" Type="http://schemas.openxmlformats.org/officeDocument/2006/relationships/slide" Target="slides/slide51.xml"/><Relationship Id="rId332" Type="http://schemas.openxmlformats.org/officeDocument/2006/relationships/slide" Target="slides/slide50.xml"/><Relationship Id="rId331" Type="http://schemas.openxmlformats.org/officeDocument/2006/relationships/slide" Target="slides/slide49.xml"/><Relationship Id="rId330" Type="http://schemas.openxmlformats.org/officeDocument/2006/relationships/slide" Target="slides/slide48.xml"/><Relationship Id="rId33" Type="http://schemas.openxmlformats.org/officeDocument/2006/relationships/slideMaster" Target="slideMasters/slideMaster32.xml"/><Relationship Id="rId329" Type="http://schemas.openxmlformats.org/officeDocument/2006/relationships/slide" Target="slides/slide47.xml"/><Relationship Id="rId328" Type="http://schemas.openxmlformats.org/officeDocument/2006/relationships/slide" Target="slides/slide46.xml"/><Relationship Id="rId327" Type="http://schemas.openxmlformats.org/officeDocument/2006/relationships/slide" Target="slides/slide45.xml"/><Relationship Id="rId326" Type="http://schemas.openxmlformats.org/officeDocument/2006/relationships/slide" Target="slides/slide44.xml"/><Relationship Id="rId325" Type="http://schemas.openxmlformats.org/officeDocument/2006/relationships/slide" Target="slides/slide43.xml"/><Relationship Id="rId324" Type="http://schemas.openxmlformats.org/officeDocument/2006/relationships/slide" Target="slides/slide42.xml"/><Relationship Id="rId323" Type="http://schemas.openxmlformats.org/officeDocument/2006/relationships/slide" Target="slides/slide41.xml"/><Relationship Id="rId322" Type="http://schemas.openxmlformats.org/officeDocument/2006/relationships/slide" Target="slides/slide40.xml"/><Relationship Id="rId321" Type="http://schemas.openxmlformats.org/officeDocument/2006/relationships/slide" Target="slides/slide39.xml"/><Relationship Id="rId320" Type="http://schemas.openxmlformats.org/officeDocument/2006/relationships/slide" Target="slides/slide38.xml"/><Relationship Id="rId32" Type="http://schemas.openxmlformats.org/officeDocument/2006/relationships/slideMaster" Target="slideMasters/slideMaster31.xml"/><Relationship Id="rId319" Type="http://schemas.openxmlformats.org/officeDocument/2006/relationships/slide" Target="slides/slide37.xml"/><Relationship Id="rId318" Type="http://schemas.openxmlformats.org/officeDocument/2006/relationships/slide" Target="slides/slide36.xml"/><Relationship Id="rId317" Type="http://schemas.openxmlformats.org/officeDocument/2006/relationships/slide" Target="slides/slide35.xml"/><Relationship Id="rId316" Type="http://schemas.openxmlformats.org/officeDocument/2006/relationships/slide" Target="slides/slide34.xml"/><Relationship Id="rId315" Type="http://schemas.openxmlformats.org/officeDocument/2006/relationships/slide" Target="slides/slide33.xml"/><Relationship Id="rId314" Type="http://schemas.openxmlformats.org/officeDocument/2006/relationships/slide" Target="slides/slide32.xml"/><Relationship Id="rId313" Type="http://schemas.openxmlformats.org/officeDocument/2006/relationships/slide" Target="slides/slide31.xml"/><Relationship Id="rId312" Type="http://schemas.openxmlformats.org/officeDocument/2006/relationships/slide" Target="slides/slide30.xml"/><Relationship Id="rId311" Type="http://schemas.openxmlformats.org/officeDocument/2006/relationships/slide" Target="slides/slide29.xml"/><Relationship Id="rId310" Type="http://schemas.openxmlformats.org/officeDocument/2006/relationships/slide" Target="slides/slide28.xml"/><Relationship Id="rId31" Type="http://schemas.openxmlformats.org/officeDocument/2006/relationships/slideMaster" Target="slideMasters/slideMaster30.xml"/><Relationship Id="rId309" Type="http://schemas.openxmlformats.org/officeDocument/2006/relationships/slide" Target="slides/slide27.xml"/><Relationship Id="rId308" Type="http://schemas.openxmlformats.org/officeDocument/2006/relationships/slide" Target="slides/slide26.xml"/><Relationship Id="rId307" Type="http://schemas.openxmlformats.org/officeDocument/2006/relationships/slide" Target="slides/slide25.xml"/><Relationship Id="rId306" Type="http://schemas.openxmlformats.org/officeDocument/2006/relationships/slide" Target="slides/slide24.xml"/><Relationship Id="rId305" Type="http://schemas.openxmlformats.org/officeDocument/2006/relationships/slide" Target="slides/slide23.xml"/><Relationship Id="rId304" Type="http://schemas.openxmlformats.org/officeDocument/2006/relationships/slide" Target="slides/slide22.xml"/><Relationship Id="rId303" Type="http://schemas.openxmlformats.org/officeDocument/2006/relationships/slide" Target="slides/slide21.xml"/><Relationship Id="rId302" Type="http://schemas.openxmlformats.org/officeDocument/2006/relationships/slide" Target="slides/slide20.xml"/><Relationship Id="rId301" Type="http://schemas.openxmlformats.org/officeDocument/2006/relationships/slide" Target="slides/slide19.xml"/><Relationship Id="rId300" Type="http://schemas.openxmlformats.org/officeDocument/2006/relationships/slide" Target="slides/slide18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9" Type="http://schemas.openxmlformats.org/officeDocument/2006/relationships/slide" Target="slides/slide17.xml"/><Relationship Id="rId298" Type="http://schemas.openxmlformats.org/officeDocument/2006/relationships/slide" Target="slides/slide16.xml"/><Relationship Id="rId297" Type="http://schemas.openxmlformats.org/officeDocument/2006/relationships/slide" Target="slides/slide15.xml"/><Relationship Id="rId296" Type="http://schemas.openxmlformats.org/officeDocument/2006/relationships/slide" Target="slides/slide14.xml"/><Relationship Id="rId295" Type="http://schemas.openxmlformats.org/officeDocument/2006/relationships/slide" Target="slides/slide13.xml"/><Relationship Id="rId294" Type="http://schemas.openxmlformats.org/officeDocument/2006/relationships/slide" Target="slides/slide12.xml"/><Relationship Id="rId293" Type="http://schemas.openxmlformats.org/officeDocument/2006/relationships/slide" Target="slides/slide11.xml"/><Relationship Id="rId292" Type="http://schemas.openxmlformats.org/officeDocument/2006/relationships/slide" Target="slides/slide10.xml"/><Relationship Id="rId291" Type="http://schemas.openxmlformats.org/officeDocument/2006/relationships/slide" Target="slides/slide9.xml"/><Relationship Id="rId290" Type="http://schemas.openxmlformats.org/officeDocument/2006/relationships/slide" Target="slides/slide8.xml"/><Relationship Id="rId29" Type="http://schemas.openxmlformats.org/officeDocument/2006/relationships/slideMaster" Target="slideMasters/slideMaster28.xml"/><Relationship Id="rId289" Type="http://schemas.openxmlformats.org/officeDocument/2006/relationships/slide" Target="slides/slide7.xml"/><Relationship Id="rId288" Type="http://schemas.openxmlformats.org/officeDocument/2006/relationships/slide" Target="slides/slide6.xml"/><Relationship Id="rId287" Type="http://schemas.openxmlformats.org/officeDocument/2006/relationships/slide" Target="slides/slide5.xml"/><Relationship Id="rId286" Type="http://schemas.openxmlformats.org/officeDocument/2006/relationships/slide" Target="slides/slide4.xml"/><Relationship Id="rId285" Type="http://schemas.openxmlformats.org/officeDocument/2006/relationships/slide" Target="slides/slide3.xml"/><Relationship Id="rId284" Type="http://schemas.openxmlformats.org/officeDocument/2006/relationships/slide" Target="slides/slide2.xml"/><Relationship Id="rId283" Type="http://schemas.openxmlformats.org/officeDocument/2006/relationships/slide" Target="slides/slide1.xml"/><Relationship Id="rId282" Type="http://schemas.openxmlformats.org/officeDocument/2006/relationships/slideMaster" Target="slideMasters/slideMaster281.xml"/><Relationship Id="rId281" Type="http://schemas.openxmlformats.org/officeDocument/2006/relationships/slideMaster" Target="slideMasters/slideMaster280.xml"/><Relationship Id="rId280" Type="http://schemas.openxmlformats.org/officeDocument/2006/relationships/slideMaster" Target="slideMasters/slideMaster279.xml"/><Relationship Id="rId28" Type="http://schemas.openxmlformats.org/officeDocument/2006/relationships/slideMaster" Target="slideMasters/slideMaster27.xml"/><Relationship Id="rId279" Type="http://schemas.openxmlformats.org/officeDocument/2006/relationships/slideMaster" Target="slideMasters/slideMaster278.xml"/><Relationship Id="rId278" Type="http://schemas.openxmlformats.org/officeDocument/2006/relationships/slideMaster" Target="slideMasters/slideMaster277.xml"/><Relationship Id="rId277" Type="http://schemas.openxmlformats.org/officeDocument/2006/relationships/slideMaster" Target="slideMasters/slideMaster276.xml"/><Relationship Id="rId276" Type="http://schemas.openxmlformats.org/officeDocument/2006/relationships/slideMaster" Target="slideMasters/slideMaster275.xml"/><Relationship Id="rId275" Type="http://schemas.openxmlformats.org/officeDocument/2006/relationships/slideMaster" Target="slideMasters/slideMaster274.xml"/><Relationship Id="rId274" Type="http://schemas.openxmlformats.org/officeDocument/2006/relationships/slideMaster" Target="slideMasters/slideMaster273.xml"/><Relationship Id="rId273" Type="http://schemas.openxmlformats.org/officeDocument/2006/relationships/slideMaster" Target="slideMasters/slideMaster272.xml"/><Relationship Id="rId272" Type="http://schemas.openxmlformats.org/officeDocument/2006/relationships/slideMaster" Target="slideMasters/slideMaster271.xml"/><Relationship Id="rId271" Type="http://schemas.openxmlformats.org/officeDocument/2006/relationships/slideMaster" Target="slideMasters/slideMaster270.xml"/><Relationship Id="rId270" Type="http://schemas.openxmlformats.org/officeDocument/2006/relationships/slideMaster" Target="slideMasters/slideMaster269.xml"/><Relationship Id="rId27" Type="http://schemas.openxmlformats.org/officeDocument/2006/relationships/slideMaster" Target="slideMasters/slideMaster26.xml"/><Relationship Id="rId269" Type="http://schemas.openxmlformats.org/officeDocument/2006/relationships/slideMaster" Target="slideMasters/slideMaster268.xml"/><Relationship Id="rId268" Type="http://schemas.openxmlformats.org/officeDocument/2006/relationships/slideMaster" Target="slideMasters/slideMaster267.xml"/><Relationship Id="rId267" Type="http://schemas.openxmlformats.org/officeDocument/2006/relationships/slideMaster" Target="slideMasters/slideMaster266.xml"/><Relationship Id="rId266" Type="http://schemas.openxmlformats.org/officeDocument/2006/relationships/slideMaster" Target="slideMasters/slideMaster265.xml"/><Relationship Id="rId265" Type="http://schemas.openxmlformats.org/officeDocument/2006/relationships/slideMaster" Target="slideMasters/slideMaster264.xml"/><Relationship Id="rId264" Type="http://schemas.openxmlformats.org/officeDocument/2006/relationships/slideMaster" Target="slideMasters/slideMaster263.xml"/><Relationship Id="rId263" Type="http://schemas.openxmlformats.org/officeDocument/2006/relationships/slideMaster" Target="slideMasters/slideMaster262.xml"/><Relationship Id="rId262" Type="http://schemas.openxmlformats.org/officeDocument/2006/relationships/slideMaster" Target="slideMasters/slideMaster261.xml"/><Relationship Id="rId261" Type="http://schemas.openxmlformats.org/officeDocument/2006/relationships/slideMaster" Target="slideMasters/slideMaster260.xml"/><Relationship Id="rId260" Type="http://schemas.openxmlformats.org/officeDocument/2006/relationships/slideMaster" Target="slideMasters/slideMaster259.xml"/><Relationship Id="rId26" Type="http://schemas.openxmlformats.org/officeDocument/2006/relationships/slideMaster" Target="slideMasters/slideMaster25.xml"/><Relationship Id="rId259" Type="http://schemas.openxmlformats.org/officeDocument/2006/relationships/slideMaster" Target="slideMasters/slideMaster258.xml"/><Relationship Id="rId258" Type="http://schemas.openxmlformats.org/officeDocument/2006/relationships/slideMaster" Target="slideMasters/slideMaster257.xml"/><Relationship Id="rId257" Type="http://schemas.openxmlformats.org/officeDocument/2006/relationships/slideMaster" Target="slideMasters/slideMaster256.xml"/><Relationship Id="rId256" Type="http://schemas.openxmlformats.org/officeDocument/2006/relationships/slideMaster" Target="slideMasters/slideMaster255.xml"/><Relationship Id="rId255" Type="http://schemas.openxmlformats.org/officeDocument/2006/relationships/slideMaster" Target="slideMasters/slideMaster254.xml"/><Relationship Id="rId254" Type="http://schemas.openxmlformats.org/officeDocument/2006/relationships/slideMaster" Target="slideMasters/slideMaster253.xml"/><Relationship Id="rId253" Type="http://schemas.openxmlformats.org/officeDocument/2006/relationships/slideMaster" Target="slideMasters/slideMaster252.xml"/><Relationship Id="rId252" Type="http://schemas.openxmlformats.org/officeDocument/2006/relationships/slideMaster" Target="slideMasters/slideMaster251.xml"/><Relationship Id="rId251" Type="http://schemas.openxmlformats.org/officeDocument/2006/relationships/slideMaster" Target="slideMasters/slideMaster250.xml"/><Relationship Id="rId250" Type="http://schemas.openxmlformats.org/officeDocument/2006/relationships/slideMaster" Target="slideMasters/slideMaster249.xml"/><Relationship Id="rId25" Type="http://schemas.openxmlformats.org/officeDocument/2006/relationships/slideMaster" Target="slideMasters/slideMaster24.xml"/><Relationship Id="rId249" Type="http://schemas.openxmlformats.org/officeDocument/2006/relationships/slideMaster" Target="slideMasters/slideMaster248.xml"/><Relationship Id="rId248" Type="http://schemas.openxmlformats.org/officeDocument/2006/relationships/slideMaster" Target="slideMasters/slideMaster247.xml"/><Relationship Id="rId247" Type="http://schemas.openxmlformats.org/officeDocument/2006/relationships/slideMaster" Target="slideMasters/slideMaster246.xml"/><Relationship Id="rId246" Type="http://schemas.openxmlformats.org/officeDocument/2006/relationships/slideMaster" Target="slideMasters/slideMaster245.xml"/><Relationship Id="rId245" Type="http://schemas.openxmlformats.org/officeDocument/2006/relationships/slideMaster" Target="slideMasters/slideMaster244.xml"/><Relationship Id="rId244" Type="http://schemas.openxmlformats.org/officeDocument/2006/relationships/slideMaster" Target="slideMasters/slideMaster243.xml"/><Relationship Id="rId243" Type="http://schemas.openxmlformats.org/officeDocument/2006/relationships/slideMaster" Target="slideMasters/slideMaster242.xml"/><Relationship Id="rId242" Type="http://schemas.openxmlformats.org/officeDocument/2006/relationships/slideMaster" Target="slideMasters/slideMaster241.xml"/><Relationship Id="rId241" Type="http://schemas.openxmlformats.org/officeDocument/2006/relationships/slideMaster" Target="slideMasters/slideMaster240.xml"/><Relationship Id="rId240" Type="http://schemas.openxmlformats.org/officeDocument/2006/relationships/slideMaster" Target="slideMasters/slideMaster239.xml"/><Relationship Id="rId24" Type="http://schemas.openxmlformats.org/officeDocument/2006/relationships/slideMaster" Target="slideMasters/slideMaster23.xml"/><Relationship Id="rId239" Type="http://schemas.openxmlformats.org/officeDocument/2006/relationships/slideMaster" Target="slideMasters/slideMaster238.xml"/><Relationship Id="rId238" Type="http://schemas.openxmlformats.org/officeDocument/2006/relationships/slideMaster" Target="slideMasters/slideMaster237.xml"/><Relationship Id="rId237" Type="http://schemas.openxmlformats.org/officeDocument/2006/relationships/slideMaster" Target="slideMasters/slideMaster236.xml"/><Relationship Id="rId236" Type="http://schemas.openxmlformats.org/officeDocument/2006/relationships/slideMaster" Target="slideMasters/slideMaster235.xml"/><Relationship Id="rId235" Type="http://schemas.openxmlformats.org/officeDocument/2006/relationships/slideMaster" Target="slideMasters/slideMaster234.xml"/><Relationship Id="rId234" Type="http://schemas.openxmlformats.org/officeDocument/2006/relationships/slideMaster" Target="slideMasters/slideMaster233.xml"/><Relationship Id="rId233" Type="http://schemas.openxmlformats.org/officeDocument/2006/relationships/slideMaster" Target="slideMasters/slideMaster232.xml"/><Relationship Id="rId232" Type="http://schemas.openxmlformats.org/officeDocument/2006/relationships/slideMaster" Target="slideMasters/slideMaster231.xml"/><Relationship Id="rId231" Type="http://schemas.openxmlformats.org/officeDocument/2006/relationships/slideMaster" Target="slideMasters/slideMaster230.xml"/><Relationship Id="rId230" Type="http://schemas.openxmlformats.org/officeDocument/2006/relationships/slideMaster" Target="slideMasters/slideMaster229.xml"/><Relationship Id="rId23" Type="http://schemas.openxmlformats.org/officeDocument/2006/relationships/slideMaster" Target="slideMasters/slideMaster22.xml"/><Relationship Id="rId229" Type="http://schemas.openxmlformats.org/officeDocument/2006/relationships/slideMaster" Target="slideMasters/slideMaster228.xml"/><Relationship Id="rId228" Type="http://schemas.openxmlformats.org/officeDocument/2006/relationships/slideMaster" Target="slideMasters/slideMaster227.xml"/><Relationship Id="rId227" Type="http://schemas.openxmlformats.org/officeDocument/2006/relationships/slideMaster" Target="slideMasters/slideMaster226.xml"/><Relationship Id="rId226" Type="http://schemas.openxmlformats.org/officeDocument/2006/relationships/slideMaster" Target="slideMasters/slideMaster225.xml"/><Relationship Id="rId225" Type="http://schemas.openxmlformats.org/officeDocument/2006/relationships/slideMaster" Target="slideMasters/slideMaster224.xml"/><Relationship Id="rId224" Type="http://schemas.openxmlformats.org/officeDocument/2006/relationships/slideMaster" Target="slideMasters/slideMaster223.xml"/><Relationship Id="rId223" Type="http://schemas.openxmlformats.org/officeDocument/2006/relationships/slideMaster" Target="slideMasters/slideMaster222.xml"/><Relationship Id="rId222" Type="http://schemas.openxmlformats.org/officeDocument/2006/relationships/slideMaster" Target="slideMasters/slideMaster221.xml"/><Relationship Id="rId221" Type="http://schemas.openxmlformats.org/officeDocument/2006/relationships/slideMaster" Target="slideMasters/slideMaster220.xml"/><Relationship Id="rId220" Type="http://schemas.openxmlformats.org/officeDocument/2006/relationships/slideMaster" Target="slideMasters/slideMaster219.xml"/><Relationship Id="rId22" Type="http://schemas.openxmlformats.org/officeDocument/2006/relationships/slideMaster" Target="slideMasters/slideMaster21.xml"/><Relationship Id="rId219" Type="http://schemas.openxmlformats.org/officeDocument/2006/relationships/slideMaster" Target="slideMasters/slideMaster218.xml"/><Relationship Id="rId218" Type="http://schemas.openxmlformats.org/officeDocument/2006/relationships/slideMaster" Target="slideMasters/slideMaster217.xml"/><Relationship Id="rId217" Type="http://schemas.openxmlformats.org/officeDocument/2006/relationships/slideMaster" Target="slideMasters/slideMaster216.xml"/><Relationship Id="rId216" Type="http://schemas.openxmlformats.org/officeDocument/2006/relationships/slideMaster" Target="slideMasters/slideMaster215.xml"/><Relationship Id="rId215" Type="http://schemas.openxmlformats.org/officeDocument/2006/relationships/slideMaster" Target="slideMasters/slideMaster214.xml"/><Relationship Id="rId214" Type="http://schemas.openxmlformats.org/officeDocument/2006/relationships/slideMaster" Target="slideMasters/slideMaster213.xml"/><Relationship Id="rId213" Type="http://schemas.openxmlformats.org/officeDocument/2006/relationships/slideMaster" Target="slideMasters/slideMaster212.xml"/><Relationship Id="rId212" Type="http://schemas.openxmlformats.org/officeDocument/2006/relationships/slideMaster" Target="slideMasters/slideMaster211.xml"/><Relationship Id="rId211" Type="http://schemas.openxmlformats.org/officeDocument/2006/relationships/slideMaster" Target="slideMasters/slideMaster210.xml"/><Relationship Id="rId210" Type="http://schemas.openxmlformats.org/officeDocument/2006/relationships/slideMaster" Target="slideMasters/slideMaster209.xml"/><Relationship Id="rId21" Type="http://schemas.openxmlformats.org/officeDocument/2006/relationships/slideMaster" Target="slideMasters/slideMaster20.xml"/><Relationship Id="rId209" Type="http://schemas.openxmlformats.org/officeDocument/2006/relationships/slideMaster" Target="slideMasters/slideMaster208.xml"/><Relationship Id="rId208" Type="http://schemas.openxmlformats.org/officeDocument/2006/relationships/slideMaster" Target="slideMasters/slideMaster207.xml"/><Relationship Id="rId207" Type="http://schemas.openxmlformats.org/officeDocument/2006/relationships/slideMaster" Target="slideMasters/slideMaster206.xml"/><Relationship Id="rId206" Type="http://schemas.openxmlformats.org/officeDocument/2006/relationships/slideMaster" Target="slideMasters/slideMaster205.xml"/><Relationship Id="rId205" Type="http://schemas.openxmlformats.org/officeDocument/2006/relationships/slideMaster" Target="slideMasters/slideMaster204.xml"/><Relationship Id="rId204" Type="http://schemas.openxmlformats.org/officeDocument/2006/relationships/slideMaster" Target="slideMasters/slideMaster203.xml"/><Relationship Id="rId203" Type="http://schemas.openxmlformats.org/officeDocument/2006/relationships/slideMaster" Target="slideMasters/slideMaster202.xml"/><Relationship Id="rId202" Type="http://schemas.openxmlformats.org/officeDocument/2006/relationships/slideMaster" Target="slideMasters/slideMaster201.xml"/><Relationship Id="rId201" Type="http://schemas.openxmlformats.org/officeDocument/2006/relationships/slideMaster" Target="slideMasters/slideMaster200.xml"/><Relationship Id="rId200" Type="http://schemas.openxmlformats.org/officeDocument/2006/relationships/slideMaster" Target="slideMasters/slideMaster199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9" Type="http://schemas.openxmlformats.org/officeDocument/2006/relationships/slideMaster" Target="slideMasters/slideMaster198.xml"/><Relationship Id="rId198" Type="http://schemas.openxmlformats.org/officeDocument/2006/relationships/slideMaster" Target="slideMasters/slideMaster197.xml"/><Relationship Id="rId197" Type="http://schemas.openxmlformats.org/officeDocument/2006/relationships/slideMaster" Target="slideMasters/slideMaster196.xml"/><Relationship Id="rId196" Type="http://schemas.openxmlformats.org/officeDocument/2006/relationships/slideMaster" Target="slideMasters/slideMaster195.xml"/><Relationship Id="rId195" Type="http://schemas.openxmlformats.org/officeDocument/2006/relationships/slideMaster" Target="slideMasters/slideMaster194.xml"/><Relationship Id="rId194" Type="http://schemas.openxmlformats.org/officeDocument/2006/relationships/slideMaster" Target="slideMasters/slideMaster193.xml"/><Relationship Id="rId193" Type="http://schemas.openxmlformats.org/officeDocument/2006/relationships/slideMaster" Target="slideMasters/slideMaster192.xml"/><Relationship Id="rId192" Type="http://schemas.openxmlformats.org/officeDocument/2006/relationships/slideMaster" Target="slideMasters/slideMaster191.xml"/><Relationship Id="rId191" Type="http://schemas.openxmlformats.org/officeDocument/2006/relationships/slideMaster" Target="slideMasters/slideMaster190.xml"/><Relationship Id="rId190" Type="http://schemas.openxmlformats.org/officeDocument/2006/relationships/slideMaster" Target="slideMasters/slideMaster189.xml"/><Relationship Id="rId19" Type="http://schemas.openxmlformats.org/officeDocument/2006/relationships/slideMaster" Target="slideMasters/slideMaster18.xml"/><Relationship Id="rId189" Type="http://schemas.openxmlformats.org/officeDocument/2006/relationships/slideMaster" Target="slideMasters/slideMaster188.xml"/><Relationship Id="rId188" Type="http://schemas.openxmlformats.org/officeDocument/2006/relationships/slideMaster" Target="slideMasters/slideMaster187.xml"/><Relationship Id="rId187" Type="http://schemas.openxmlformats.org/officeDocument/2006/relationships/slideMaster" Target="slideMasters/slideMaster186.xml"/><Relationship Id="rId186" Type="http://schemas.openxmlformats.org/officeDocument/2006/relationships/slideMaster" Target="slideMasters/slideMaster185.xml"/><Relationship Id="rId185" Type="http://schemas.openxmlformats.org/officeDocument/2006/relationships/slideMaster" Target="slideMasters/slideMaster184.xml"/><Relationship Id="rId184" Type="http://schemas.openxmlformats.org/officeDocument/2006/relationships/slideMaster" Target="slideMasters/slideMaster183.xml"/><Relationship Id="rId183" Type="http://schemas.openxmlformats.org/officeDocument/2006/relationships/slideMaster" Target="slideMasters/slideMaster182.xml"/><Relationship Id="rId182" Type="http://schemas.openxmlformats.org/officeDocument/2006/relationships/slideMaster" Target="slideMasters/slideMaster181.xml"/><Relationship Id="rId181" Type="http://schemas.openxmlformats.org/officeDocument/2006/relationships/slideMaster" Target="slideMasters/slideMaster180.xml"/><Relationship Id="rId180" Type="http://schemas.openxmlformats.org/officeDocument/2006/relationships/slideMaster" Target="slideMasters/slideMaster179.xml"/><Relationship Id="rId18" Type="http://schemas.openxmlformats.org/officeDocument/2006/relationships/slideMaster" Target="slideMasters/slideMaster17.xml"/><Relationship Id="rId179" Type="http://schemas.openxmlformats.org/officeDocument/2006/relationships/slideMaster" Target="slideMasters/slideMaster178.xml"/><Relationship Id="rId178" Type="http://schemas.openxmlformats.org/officeDocument/2006/relationships/slideMaster" Target="slideMasters/slideMaster177.xml"/><Relationship Id="rId177" Type="http://schemas.openxmlformats.org/officeDocument/2006/relationships/slideMaster" Target="slideMasters/slideMaster176.xml"/><Relationship Id="rId176" Type="http://schemas.openxmlformats.org/officeDocument/2006/relationships/slideMaster" Target="slideMasters/slideMaster175.xml"/><Relationship Id="rId175" Type="http://schemas.openxmlformats.org/officeDocument/2006/relationships/slideMaster" Target="slideMasters/slideMaster174.xml"/><Relationship Id="rId174" Type="http://schemas.openxmlformats.org/officeDocument/2006/relationships/slideMaster" Target="slideMasters/slideMaster173.xml"/><Relationship Id="rId173" Type="http://schemas.openxmlformats.org/officeDocument/2006/relationships/slideMaster" Target="slideMasters/slideMaster172.xml"/><Relationship Id="rId172" Type="http://schemas.openxmlformats.org/officeDocument/2006/relationships/slideMaster" Target="slideMasters/slideMaster171.xml"/><Relationship Id="rId171" Type="http://schemas.openxmlformats.org/officeDocument/2006/relationships/slideMaster" Target="slideMasters/slideMaster170.xml"/><Relationship Id="rId170" Type="http://schemas.openxmlformats.org/officeDocument/2006/relationships/slideMaster" Target="slideMasters/slideMaster169.xml"/><Relationship Id="rId17" Type="http://schemas.openxmlformats.org/officeDocument/2006/relationships/slideMaster" Target="slideMasters/slideMaster16.xml"/><Relationship Id="rId169" Type="http://schemas.openxmlformats.org/officeDocument/2006/relationships/slideMaster" Target="slideMasters/slideMaster168.xml"/><Relationship Id="rId168" Type="http://schemas.openxmlformats.org/officeDocument/2006/relationships/slideMaster" Target="slideMasters/slideMaster167.xml"/><Relationship Id="rId167" Type="http://schemas.openxmlformats.org/officeDocument/2006/relationships/slideMaster" Target="slideMasters/slideMaster166.xml"/><Relationship Id="rId166" Type="http://schemas.openxmlformats.org/officeDocument/2006/relationships/slideMaster" Target="slideMasters/slideMaster165.xml"/><Relationship Id="rId165" Type="http://schemas.openxmlformats.org/officeDocument/2006/relationships/slideMaster" Target="slideMasters/slideMaster164.xml"/><Relationship Id="rId164" Type="http://schemas.openxmlformats.org/officeDocument/2006/relationships/slideMaster" Target="slideMasters/slideMaster163.xml"/><Relationship Id="rId163" Type="http://schemas.openxmlformats.org/officeDocument/2006/relationships/slideMaster" Target="slideMasters/slideMaster162.xml"/><Relationship Id="rId162" Type="http://schemas.openxmlformats.org/officeDocument/2006/relationships/slideMaster" Target="slideMasters/slideMaster161.xml"/><Relationship Id="rId161" Type="http://schemas.openxmlformats.org/officeDocument/2006/relationships/slideMaster" Target="slideMasters/slideMaster160.xml"/><Relationship Id="rId160" Type="http://schemas.openxmlformats.org/officeDocument/2006/relationships/slideMaster" Target="slideMasters/slideMaster159.xml"/><Relationship Id="rId16" Type="http://schemas.openxmlformats.org/officeDocument/2006/relationships/slideMaster" Target="slideMasters/slideMaster15.xml"/><Relationship Id="rId159" Type="http://schemas.openxmlformats.org/officeDocument/2006/relationships/slideMaster" Target="slideMasters/slideMaster158.xml"/><Relationship Id="rId158" Type="http://schemas.openxmlformats.org/officeDocument/2006/relationships/slideMaster" Target="slideMasters/slideMaster157.xml"/><Relationship Id="rId157" Type="http://schemas.openxmlformats.org/officeDocument/2006/relationships/slideMaster" Target="slideMasters/slideMaster156.xml"/><Relationship Id="rId156" Type="http://schemas.openxmlformats.org/officeDocument/2006/relationships/slideMaster" Target="slideMasters/slideMaster155.xml"/><Relationship Id="rId155" Type="http://schemas.openxmlformats.org/officeDocument/2006/relationships/slideMaster" Target="slideMasters/slideMaster154.xml"/><Relationship Id="rId154" Type="http://schemas.openxmlformats.org/officeDocument/2006/relationships/slideMaster" Target="slideMasters/slideMaster153.xml"/><Relationship Id="rId153" Type="http://schemas.openxmlformats.org/officeDocument/2006/relationships/slideMaster" Target="slideMasters/slideMaster152.xml"/><Relationship Id="rId152" Type="http://schemas.openxmlformats.org/officeDocument/2006/relationships/slideMaster" Target="slideMasters/slideMaster151.xml"/><Relationship Id="rId151" Type="http://schemas.openxmlformats.org/officeDocument/2006/relationships/slideMaster" Target="slideMasters/slideMaster150.xml"/><Relationship Id="rId150" Type="http://schemas.openxmlformats.org/officeDocument/2006/relationships/slideMaster" Target="slideMasters/slideMaster149.xml"/><Relationship Id="rId15" Type="http://schemas.openxmlformats.org/officeDocument/2006/relationships/slideMaster" Target="slideMasters/slideMaster14.xml"/><Relationship Id="rId149" Type="http://schemas.openxmlformats.org/officeDocument/2006/relationships/slideMaster" Target="slideMasters/slideMaster148.xml"/><Relationship Id="rId148" Type="http://schemas.openxmlformats.org/officeDocument/2006/relationships/slideMaster" Target="slideMasters/slideMaster147.xml"/><Relationship Id="rId147" Type="http://schemas.openxmlformats.org/officeDocument/2006/relationships/slideMaster" Target="slideMasters/slideMaster146.xml"/><Relationship Id="rId146" Type="http://schemas.openxmlformats.org/officeDocument/2006/relationships/slideMaster" Target="slideMasters/slideMaster145.xml"/><Relationship Id="rId145" Type="http://schemas.openxmlformats.org/officeDocument/2006/relationships/slideMaster" Target="slideMasters/slideMaster144.xml"/><Relationship Id="rId144" Type="http://schemas.openxmlformats.org/officeDocument/2006/relationships/slideMaster" Target="slideMasters/slideMaster143.xml"/><Relationship Id="rId143" Type="http://schemas.openxmlformats.org/officeDocument/2006/relationships/slideMaster" Target="slideMasters/slideMaster142.xml"/><Relationship Id="rId142" Type="http://schemas.openxmlformats.org/officeDocument/2006/relationships/slideMaster" Target="slideMasters/slideMaster141.xml"/><Relationship Id="rId141" Type="http://schemas.openxmlformats.org/officeDocument/2006/relationships/slideMaster" Target="slideMasters/slideMaster140.xml"/><Relationship Id="rId140" Type="http://schemas.openxmlformats.org/officeDocument/2006/relationships/slideMaster" Target="slideMasters/slideMaster139.xml"/><Relationship Id="rId14" Type="http://schemas.openxmlformats.org/officeDocument/2006/relationships/slideMaster" Target="slideMasters/slideMaster13.xml"/><Relationship Id="rId139" Type="http://schemas.openxmlformats.org/officeDocument/2006/relationships/slideMaster" Target="slideMasters/slideMaster138.xml"/><Relationship Id="rId138" Type="http://schemas.openxmlformats.org/officeDocument/2006/relationships/slideMaster" Target="slideMasters/slideMaster137.xml"/><Relationship Id="rId137" Type="http://schemas.openxmlformats.org/officeDocument/2006/relationships/slideMaster" Target="slideMasters/slideMaster136.xml"/><Relationship Id="rId136" Type="http://schemas.openxmlformats.org/officeDocument/2006/relationships/slideMaster" Target="slideMasters/slideMaster135.xml"/><Relationship Id="rId135" Type="http://schemas.openxmlformats.org/officeDocument/2006/relationships/slideMaster" Target="slideMasters/slideMaster134.xml"/><Relationship Id="rId134" Type="http://schemas.openxmlformats.org/officeDocument/2006/relationships/slideMaster" Target="slideMasters/slideMaster133.xml"/><Relationship Id="rId133" Type="http://schemas.openxmlformats.org/officeDocument/2006/relationships/slideMaster" Target="slideMasters/slideMaster132.xml"/><Relationship Id="rId132" Type="http://schemas.openxmlformats.org/officeDocument/2006/relationships/slideMaster" Target="slideMasters/slideMaster131.xml"/><Relationship Id="rId131" Type="http://schemas.openxmlformats.org/officeDocument/2006/relationships/slideMaster" Target="slideMasters/slideMaster130.xml"/><Relationship Id="rId130" Type="http://schemas.openxmlformats.org/officeDocument/2006/relationships/slideMaster" Target="slideMasters/slideMaster129.xml"/><Relationship Id="rId13" Type="http://schemas.openxmlformats.org/officeDocument/2006/relationships/slideMaster" Target="slideMasters/slideMaster12.xml"/><Relationship Id="rId129" Type="http://schemas.openxmlformats.org/officeDocument/2006/relationships/slideMaster" Target="slideMasters/slideMaster128.xml"/><Relationship Id="rId128" Type="http://schemas.openxmlformats.org/officeDocument/2006/relationships/slideMaster" Target="slideMasters/slideMaster127.xml"/><Relationship Id="rId127" Type="http://schemas.openxmlformats.org/officeDocument/2006/relationships/slideMaster" Target="slideMasters/slideMaster126.xml"/><Relationship Id="rId126" Type="http://schemas.openxmlformats.org/officeDocument/2006/relationships/slideMaster" Target="slideMasters/slideMaster125.xml"/><Relationship Id="rId125" Type="http://schemas.openxmlformats.org/officeDocument/2006/relationships/slideMaster" Target="slideMasters/slideMaster124.xml"/><Relationship Id="rId124" Type="http://schemas.openxmlformats.org/officeDocument/2006/relationships/slideMaster" Target="slideMasters/slideMaster123.xml"/><Relationship Id="rId123" Type="http://schemas.openxmlformats.org/officeDocument/2006/relationships/slideMaster" Target="slideMasters/slideMaster122.xml"/><Relationship Id="rId122" Type="http://schemas.openxmlformats.org/officeDocument/2006/relationships/slideMaster" Target="slideMasters/slideMaster121.xml"/><Relationship Id="rId121" Type="http://schemas.openxmlformats.org/officeDocument/2006/relationships/slideMaster" Target="slideMasters/slideMaster120.xml"/><Relationship Id="rId120" Type="http://schemas.openxmlformats.org/officeDocument/2006/relationships/slideMaster" Target="slideMasters/slideMaster119.xml"/><Relationship Id="rId12" Type="http://schemas.openxmlformats.org/officeDocument/2006/relationships/slideMaster" Target="slideMasters/slideMaster11.xml"/><Relationship Id="rId119" Type="http://schemas.openxmlformats.org/officeDocument/2006/relationships/slideMaster" Target="slideMasters/slideMaster118.xml"/><Relationship Id="rId118" Type="http://schemas.openxmlformats.org/officeDocument/2006/relationships/slideMaster" Target="slideMasters/slideMaster117.xml"/><Relationship Id="rId117" Type="http://schemas.openxmlformats.org/officeDocument/2006/relationships/slideMaster" Target="slideMasters/slideMaster116.xml"/><Relationship Id="rId116" Type="http://schemas.openxmlformats.org/officeDocument/2006/relationships/slideMaster" Target="slideMasters/slideMaster115.xml"/><Relationship Id="rId115" Type="http://schemas.openxmlformats.org/officeDocument/2006/relationships/slideMaster" Target="slideMasters/slideMaster114.xml"/><Relationship Id="rId114" Type="http://schemas.openxmlformats.org/officeDocument/2006/relationships/slideMaster" Target="slideMasters/slideMaster113.xml"/><Relationship Id="rId113" Type="http://schemas.openxmlformats.org/officeDocument/2006/relationships/slideMaster" Target="slideMasters/slideMaster112.xml"/><Relationship Id="rId112" Type="http://schemas.openxmlformats.org/officeDocument/2006/relationships/slideMaster" Target="slideMasters/slideMaster111.xml"/><Relationship Id="rId111" Type="http://schemas.openxmlformats.org/officeDocument/2006/relationships/slideMaster" Target="slideMasters/slideMaster110.xml"/><Relationship Id="rId110" Type="http://schemas.openxmlformats.org/officeDocument/2006/relationships/slideMaster" Target="slideMasters/slideMaster109.xml"/><Relationship Id="rId11" Type="http://schemas.openxmlformats.org/officeDocument/2006/relationships/slideMaster" Target="slideMasters/slideMaster10.xml"/><Relationship Id="rId109" Type="http://schemas.openxmlformats.org/officeDocument/2006/relationships/slideMaster" Target="slideMasters/slideMaster108.xml"/><Relationship Id="rId108" Type="http://schemas.openxmlformats.org/officeDocument/2006/relationships/slideMaster" Target="slideMasters/slideMaster107.xml"/><Relationship Id="rId107" Type="http://schemas.openxmlformats.org/officeDocument/2006/relationships/slideMaster" Target="slideMasters/slideMaster106.xml"/><Relationship Id="rId106" Type="http://schemas.openxmlformats.org/officeDocument/2006/relationships/slideMaster" Target="slideMasters/slideMaster105.xml"/><Relationship Id="rId105" Type="http://schemas.openxmlformats.org/officeDocument/2006/relationships/slideMaster" Target="slideMasters/slideMaster104.xml"/><Relationship Id="rId104" Type="http://schemas.openxmlformats.org/officeDocument/2006/relationships/slideMaster" Target="slideMasters/slideMaster103.xml"/><Relationship Id="rId103" Type="http://schemas.openxmlformats.org/officeDocument/2006/relationships/slideMaster" Target="slideMasters/slideMaster102.xml"/><Relationship Id="rId102" Type="http://schemas.openxmlformats.org/officeDocument/2006/relationships/slideMaster" Target="slideMasters/slideMaster101.xml"/><Relationship Id="rId101" Type="http://schemas.openxmlformats.org/officeDocument/2006/relationships/slideMaster" Target="slideMasters/slideMaster100.xml"/><Relationship Id="rId100" Type="http://schemas.openxmlformats.org/officeDocument/2006/relationships/slideMaster" Target="slideMasters/slideMaster99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0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100.xml"/></Relationships>
</file>

<file path=ppt/slideMasters/_rels/slideMaster10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1.xml"/><Relationship Id="rId1" Type="http://schemas.openxmlformats.org/officeDocument/2006/relationships/slideLayout" Target="../slideLayouts/slideLayout101.xml"/></Relationships>
</file>

<file path=ppt/slideMasters/_rels/slideMaster10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102.xml"/></Relationships>
</file>

<file path=ppt/slideMasters/_rels/slideMaster10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3.xml"/><Relationship Id="rId1" Type="http://schemas.openxmlformats.org/officeDocument/2006/relationships/slideLayout" Target="../slideLayouts/slideLayout103.xml"/></Relationships>
</file>

<file path=ppt/slideMasters/_rels/slideMaster10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4.xml"/><Relationship Id="rId1" Type="http://schemas.openxmlformats.org/officeDocument/2006/relationships/slideLayout" Target="../slideLayouts/slideLayout104.xml"/></Relationships>
</file>

<file path=ppt/slideMasters/_rels/slideMaster10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5.xml"/><Relationship Id="rId1" Type="http://schemas.openxmlformats.org/officeDocument/2006/relationships/slideLayout" Target="../slideLayouts/slideLayout105.xml"/></Relationships>
</file>

<file path=ppt/slideMasters/_rels/slideMaster10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6.xml"/><Relationship Id="rId1" Type="http://schemas.openxmlformats.org/officeDocument/2006/relationships/slideLayout" Target="../slideLayouts/slideLayout106.xml"/></Relationships>
</file>

<file path=ppt/slideMasters/_rels/slideMaster10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7.xml"/><Relationship Id="rId1" Type="http://schemas.openxmlformats.org/officeDocument/2006/relationships/slideLayout" Target="../slideLayouts/slideLayout107.xml"/></Relationships>
</file>

<file path=ppt/slideMasters/_rels/slideMaster10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108.xml"/></Relationships>
</file>

<file path=ppt/slideMasters/_rels/slideMaster10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9.xml"/><Relationship Id="rId1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10.xml"/></Relationships>
</file>

<file path=ppt/slideMasters/_rels/slideMaster1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1.xml"/><Relationship Id="rId1" Type="http://schemas.openxmlformats.org/officeDocument/2006/relationships/slideLayout" Target="../slideLayouts/slideLayout111.xml"/></Relationships>
</file>

<file path=ppt/slideMasters/_rels/slideMaster1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112.xml"/></Relationships>
</file>

<file path=ppt/slideMasters/_rels/slideMaster1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3.xml"/><Relationship Id="rId1" Type="http://schemas.openxmlformats.org/officeDocument/2006/relationships/slideLayout" Target="../slideLayouts/slideLayout113.xml"/></Relationships>
</file>

<file path=ppt/slideMasters/_rels/slideMaster1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4.xml"/><Relationship Id="rId1" Type="http://schemas.openxmlformats.org/officeDocument/2006/relationships/slideLayout" Target="../slideLayouts/slideLayout114.xml"/></Relationships>
</file>

<file path=ppt/slideMasters/_rels/slideMaster1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115.xml"/></Relationships>
</file>

<file path=ppt/slideMasters/_rels/slideMaster1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6.xml"/><Relationship Id="rId1" Type="http://schemas.openxmlformats.org/officeDocument/2006/relationships/slideLayout" Target="../slideLayouts/slideLayout116.xml"/></Relationships>
</file>

<file path=ppt/slideMasters/_rels/slideMaster1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7.xml"/><Relationship Id="rId1" Type="http://schemas.openxmlformats.org/officeDocument/2006/relationships/slideLayout" Target="../slideLayouts/slideLayout117.xml"/></Relationships>
</file>

<file path=ppt/slideMasters/_rels/slideMaster1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8.xml"/><Relationship Id="rId1" Type="http://schemas.openxmlformats.org/officeDocument/2006/relationships/slideLayout" Target="../slideLayouts/slideLayout118.xml"/></Relationships>
</file>

<file path=ppt/slideMasters/_rels/slideMaster1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120.xml"/></Relationships>
</file>

<file path=ppt/slideMasters/_rels/slideMaster1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121.xml"/></Relationships>
</file>

<file path=ppt/slideMasters/_rels/slideMaster1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2.xml"/><Relationship Id="rId1" Type="http://schemas.openxmlformats.org/officeDocument/2006/relationships/slideLayout" Target="../slideLayouts/slideLayout122.xml"/></Relationships>
</file>

<file path=ppt/slideMasters/_rels/slideMaster1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3.xml"/><Relationship Id="rId1" Type="http://schemas.openxmlformats.org/officeDocument/2006/relationships/slideLayout" Target="../slideLayouts/slideLayout123.xml"/></Relationships>
</file>

<file path=ppt/slideMasters/_rels/slideMaster1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4.xml"/><Relationship Id="rId1" Type="http://schemas.openxmlformats.org/officeDocument/2006/relationships/slideLayout" Target="../slideLayouts/slideLayout124.xml"/></Relationships>
</file>

<file path=ppt/slideMasters/_rels/slideMaster1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5.xml"/><Relationship Id="rId1" Type="http://schemas.openxmlformats.org/officeDocument/2006/relationships/slideLayout" Target="../slideLayouts/slideLayout125.xml"/></Relationships>
</file>

<file path=ppt/slideMasters/_rels/slideMaster1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6.xml"/><Relationship Id="rId1" Type="http://schemas.openxmlformats.org/officeDocument/2006/relationships/slideLayout" Target="../slideLayouts/slideLayout126.xml"/></Relationships>
</file>

<file path=ppt/slideMasters/_rels/slideMaster1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7.xml"/><Relationship Id="rId1" Type="http://schemas.openxmlformats.org/officeDocument/2006/relationships/slideLayout" Target="../slideLayouts/slideLayout127.xml"/></Relationships>
</file>

<file path=ppt/slideMasters/_rels/slideMaster1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8.xml"/><Relationship Id="rId1" Type="http://schemas.openxmlformats.org/officeDocument/2006/relationships/slideLayout" Target="../slideLayouts/slideLayout128.xml"/></Relationships>
</file>

<file path=ppt/slideMasters/_rels/slideMaster1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9.xml"/><Relationship Id="rId1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0.xml"/><Relationship Id="rId1" Type="http://schemas.openxmlformats.org/officeDocument/2006/relationships/slideLayout" Target="../slideLayouts/slideLayout130.xml"/></Relationships>
</file>

<file path=ppt/slideMasters/_rels/slideMaster1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1.xml"/><Relationship Id="rId1" Type="http://schemas.openxmlformats.org/officeDocument/2006/relationships/slideLayout" Target="../slideLayouts/slideLayout131.xml"/></Relationships>
</file>

<file path=ppt/slideMasters/_rels/slideMaster1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2.xml"/><Relationship Id="rId1" Type="http://schemas.openxmlformats.org/officeDocument/2006/relationships/slideLayout" Target="../slideLayouts/slideLayout132.xml"/></Relationships>
</file>

<file path=ppt/slideMasters/_rels/slideMaster1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3.xml"/><Relationship Id="rId1" Type="http://schemas.openxmlformats.org/officeDocument/2006/relationships/slideLayout" Target="../slideLayouts/slideLayout133.xml"/></Relationships>
</file>

<file path=ppt/slideMasters/_rels/slideMaster1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4.xml"/><Relationship Id="rId1" Type="http://schemas.openxmlformats.org/officeDocument/2006/relationships/slideLayout" Target="../slideLayouts/slideLayout134.xml"/></Relationships>
</file>

<file path=ppt/slideMasters/_rels/slideMaster1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5.xml"/><Relationship Id="rId1" Type="http://schemas.openxmlformats.org/officeDocument/2006/relationships/slideLayout" Target="../slideLayouts/slideLayout135.xml"/></Relationships>
</file>

<file path=ppt/slideMasters/_rels/slideMaster1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6.xml"/><Relationship Id="rId1" Type="http://schemas.openxmlformats.org/officeDocument/2006/relationships/slideLayout" Target="../slideLayouts/slideLayout136.xml"/></Relationships>
</file>

<file path=ppt/slideMasters/_rels/slideMaster1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7.xml"/><Relationship Id="rId1" Type="http://schemas.openxmlformats.org/officeDocument/2006/relationships/slideLayout" Target="../slideLayouts/slideLayout137.xml"/></Relationships>
</file>

<file path=ppt/slideMasters/_rels/slideMaster1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8.xml"/><Relationship Id="rId1" Type="http://schemas.openxmlformats.org/officeDocument/2006/relationships/slideLayout" Target="../slideLayouts/slideLayout138.xml"/></Relationships>
</file>

<file path=ppt/slideMasters/_rels/slideMaster1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9.xml"/><Relationship Id="rId1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0.xml"/><Relationship Id="rId1" Type="http://schemas.openxmlformats.org/officeDocument/2006/relationships/slideLayout" Target="../slideLayouts/slideLayout140.xml"/></Relationships>
</file>

<file path=ppt/slideMasters/_rels/slideMaster1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1.xml"/><Relationship Id="rId1" Type="http://schemas.openxmlformats.org/officeDocument/2006/relationships/slideLayout" Target="../slideLayouts/slideLayout141.xml"/></Relationships>
</file>

<file path=ppt/slideMasters/_rels/slideMaster1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2.xml"/><Relationship Id="rId1" Type="http://schemas.openxmlformats.org/officeDocument/2006/relationships/slideLayout" Target="../slideLayouts/slideLayout142.xml"/></Relationships>
</file>

<file path=ppt/slideMasters/_rels/slideMaster1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3.xml"/><Relationship Id="rId1" Type="http://schemas.openxmlformats.org/officeDocument/2006/relationships/slideLayout" Target="../slideLayouts/slideLayout143.xml"/></Relationships>
</file>

<file path=ppt/slideMasters/_rels/slideMaster1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4.xml"/><Relationship Id="rId1" Type="http://schemas.openxmlformats.org/officeDocument/2006/relationships/slideLayout" Target="../slideLayouts/slideLayout144.xml"/></Relationships>
</file>

<file path=ppt/slideMasters/_rels/slideMaster1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5.xml"/><Relationship Id="rId1" Type="http://schemas.openxmlformats.org/officeDocument/2006/relationships/slideLayout" Target="../slideLayouts/slideLayout145.xml"/></Relationships>
</file>

<file path=ppt/slideMasters/_rels/slideMaster1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6.xml"/><Relationship Id="rId1" Type="http://schemas.openxmlformats.org/officeDocument/2006/relationships/slideLayout" Target="../slideLayouts/slideLayout146.xml"/></Relationships>
</file>

<file path=ppt/slideMasters/_rels/slideMaster1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7.xml"/><Relationship Id="rId1" Type="http://schemas.openxmlformats.org/officeDocument/2006/relationships/slideLayout" Target="../slideLayouts/slideLayout147.xml"/></Relationships>
</file>

<file path=ppt/slideMasters/_rels/slideMaster1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8.xml"/><Relationship Id="rId1" Type="http://schemas.openxmlformats.org/officeDocument/2006/relationships/slideLayout" Target="../slideLayouts/slideLayout148.xml"/></Relationships>
</file>

<file path=ppt/slideMasters/_rels/slideMaster1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9.xml"/><Relationship Id="rId1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0.xml"/><Relationship Id="rId1" Type="http://schemas.openxmlformats.org/officeDocument/2006/relationships/slideLayout" Target="../slideLayouts/slideLayout150.xml"/></Relationships>
</file>

<file path=ppt/slideMasters/_rels/slideMaster1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1.xml"/><Relationship Id="rId1" Type="http://schemas.openxmlformats.org/officeDocument/2006/relationships/slideLayout" Target="../slideLayouts/slideLayout151.xml"/></Relationships>
</file>

<file path=ppt/slideMasters/_rels/slideMaster1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2.xml"/><Relationship Id="rId1" Type="http://schemas.openxmlformats.org/officeDocument/2006/relationships/slideLayout" Target="../slideLayouts/slideLayout152.xml"/></Relationships>
</file>

<file path=ppt/slideMasters/_rels/slideMaster1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3.xml"/><Relationship Id="rId1" Type="http://schemas.openxmlformats.org/officeDocument/2006/relationships/slideLayout" Target="../slideLayouts/slideLayout153.xml"/></Relationships>
</file>

<file path=ppt/slideMasters/_rels/slideMaster1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4.xml"/><Relationship Id="rId1" Type="http://schemas.openxmlformats.org/officeDocument/2006/relationships/slideLayout" Target="../slideLayouts/slideLayout154.xml"/></Relationships>
</file>

<file path=ppt/slideMasters/_rels/slideMaster1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5.xml"/><Relationship Id="rId1" Type="http://schemas.openxmlformats.org/officeDocument/2006/relationships/slideLayout" Target="../slideLayouts/slideLayout155.xml"/></Relationships>
</file>

<file path=ppt/slideMasters/_rels/slideMaster1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6.xml"/><Relationship Id="rId1" Type="http://schemas.openxmlformats.org/officeDocument/2006/relationships/slideLayout" Target="../slideLayouts/slideLayout156.xml"/></Relationships>
</file>

<file path=ppt/slideMasters/_rels/slideMaster1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7.xml"/><Relationship Id="rId1" Type="http://schemas.openxmlformats.org/officeDocument/2006/relationships/slideLayout" Target="../slideLayouts/slideLayout157.xml"/></Relationships>
</file>

<file path=ppt/slideMasters/_rels/slideMaster1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8.xml"/><Relationship Id="rId1" Type="http://schemas.openxmlformats.org/officeDocument/2006/relationships/slideLayout" Target="../slideLayouts/slideLayout158.xml"/></Relationships>
</file>

<file path=ppt/slideMasters/_rels/slideMaster1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9.xml"/><Relationship Id="rId1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0.xml"/><Relationship Id="rId1" Type="http://schemas.openxmlformats.org/officeDocument/2006/relationships/slideLayout" Target="../slideLayouts/slideLayout160.xml"/></Relationships>
</file>

<file path=ppt/slideMasters/_rels/slideMaster1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1.xml"/><Relationship Id="rId1" Type="http://schemas.openxmlformats.org/officeDocument/2006/relationships/slideLayout" Target="../slideLayouts/slideLayout161.xml"/></Relationships>
</file>

<file path=ppt/slideMasters/_rels/slideMaster1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2.xml"/><Relationship Id="rId1" Type="http://schemas.openxmlformats.org/officeDocument/2006/relationships/slideLayout" Target="../slideLayouts/slideLayout162.xml"/></Relationships>
</file>

<file path=ppt/slideMasters/_rels/slideMaster1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3.xml"/><Relationship Id="rId1" Type="http://schemas.openxmlformats.org/officeDocument/2006/relationships/slideLayout" Target="../slideLayouts/slideLayout163.xml"/></Relationships>
</file>

<file path=ppt/slideMasters/_rels/slideMaster1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4.xml"/><Relationship Id="rId1" Type="http://schemas.openxmlformats.org/officeDocument/2006/relationships/slideLayout" Target="../slideLayouts/slideLayout164.xml"/></Relationships>
</file>

<file path=ppt/slideMasters/_rels/slideMaster1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5.xml"/><Relationship Id="rId1" Type="http://schemas.openxmlformats.org/officeDocument/2006/relationships/slideLayout" Target="../slideLayouts/slideLayout165.xml"/></Relationships>
</file>

<file path=ppt/slideMasters/_rels/slideMaster1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6.xml"/><Relationship Id="rId1" Type="http://schemas.openxmlformats.org/officeDocument/2006/relationships/slideLayout" Target="../slideLayouts/slideLayout166.xml"/></Relationships>
</file>

<file path=ppt/slideMasters/_rels/slideMaster1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7.xml"/><Relationship Id="rId1" Type="http://schemas.openxmlformats.org/officeDocument/2006/relationships/slideLayout" Target="../slideLayouts/slideLayout167.xml"/></Relationships>
</file>

<file path=ppt/slideMasters/_rels/slideMaster1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8.xml"/><Relationship Id="rId1" Type="http://schemas.openxmlformats.org/officeDocument/2006/relationships/slideLayout" Target="../slideLayouts/slideLayout168.xml"/></Relationships>
</file>

<file path=ppt/slideMasters/_rels/slideMaster1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9.xml"/><Relationship Id="rId1" Type="http://schemas.openxmlformats.org/officeDocument/2006/relationships/slideLayout" Target="../slideLayouts/slideLayout16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0.xml"/><Relationship Id="rId1" Type="http://schemas.openxmlformats.org/officeDocument/2006/relationships/slideLayout" Target="../slideLayouts/slideLayout170.xml"/></Relationships>
</file>

<file path=ppt/slideMasters/_rels/slideMaster17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1.xml"/><Relationship Id="rId1" Type="http://schemas.openxmlformats.org/officeDocument/2006/relationships/slideLayout" Target="../slideLayouts/slideLayout171.xml"/></Relationships>
</file>

<file path=ppt/slideMasters/_rels/slideMaster17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2.xml"/><Relationship Id="rId1" Type="http://schemas.openxmlformats.org/officeDocument/2006/relationships/slideLayout" Target="../slideLayouts/slideLayout172.xml"/></Relationships>
</file>

<file path=ppt/slideMasters/_rels/slideMaster17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3.xml"/><Relationship Id="rId1" Type="http://schemas.openxmlformats.org/officeDocument/2006/relationships/slideLayout" Target="../slideLayouts/slideLayout173.xml"/></Relationships>
</file>

<file path=ppt/slideMasters/_rels/slideMaster17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4.xml"/><Relationship Id="rId1" Type="http://schemas.openxmlformats.org/officeDocument/2006/relationships/slideLayout" Target="../slideLayouts/slideLayout174.xml"/></Relationships>
</file>

<file path=ppt/slideMasters/_rels/slideMaster17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5.xml"/><Relationship Id="rId1" Type="http://schemas.openxmlformats.org/officeDocument/2006/relationships/slideLayout" Target="../slideLayouts/slideLayout175.xml"/></Relationships>
</file>

<file path=ppt/slideMasters/_rels/slideMaster17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6.xml"/><Relationship Id="rId1" Type="http://schemas.openxmlformats.org/officeDocument/2006/relationships/slideLayout" Target="../slideLayouts/slideLayout176.xml"/></Relationships>
</file>

<file path=ppt/slideMasters/_rels/slideMaster17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7.xml"/><Relationship Id="rId1" Type="http://schemas.openxmlformats.org/officeDocument/2006/relationships/slideLayout" Target="../slideLayouts/slideLayout177.xml"/></Relationships>
</file>

<file path=ppt/slideMasters/_rels/slideMaster17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8.xml"/><Relationship Id="rId1" Type="http://schemas.openxmlformats.org/officeDocument/2006/relationships/slideLayout" Target="../slideLayouts/slideLayout178.xml"/></Relationships>
</file>

<file path=ppt/slideMasters/_rels/slideMaster17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9.xml"/><Relationship Id="rId1" Type="http://schemas.openxmlformats.org/officeDocument/2006/relationships/slideLayout" Target="../slideLayouts/slideLayout179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8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0.xml"/><Relationship Id="rId1" Type="http://schemas.openxmlformats.org/officeDocument/2006/relationships/slideLayout" Target="../slideLayouts/slideLayout180.xml"/></Relationships>
</file>

<file path=ppt/slideMasters/_rels/slideMaster18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1.xml"/><Relationship Id="rId1" Type="http://schemas.openxmlformats.org/officeDocument/2006/relationships/slideLayout" Target="../slideLayouts/slideLayout181.xml"/></Relationships>
</file>

<file path=ppt/slideMasters/_rels/slideMaster18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2.xml"/><Relationship Id="rId1" Type="http://schemas.openxmlformats.org/officeDocument/2006/relationships/slideLayout" Target="../slideLayouts/slideLayout182.xml"/></Relationships>
</file>

<file path=ppt/slideMasters/_rels/slideMaster18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3.xml"/><Relationship Id="rId1" Type="http://schemas.openxmlformats.org/officeDocument/2006/relationships/slideLayout" Target="../slideLayouts/slideLayout183.xml"/></Relationships>
</file>

<file path=ppt/slideMasters/_rels/slideMaster18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4.xml"/><Relationship Id="rId1" Type="http://schemas.openxmlformats.org/officeDocument/2006/relationships/slideLayout" Target="../slideLayouts/slideLayout184.xml"/></Relationships>
</file>

<file path=ppt/slideMasters/_rels/slideMaster18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5.xml"/><Relationship Id="rId1" Type="http://schemas.openxmlformats.org/officeDocument/2006/relationships/slideLayout" Target="../slideLayouts/slideLayout185.xml"/></Relationships>
</file>

<file path=ppt/slideMasters/_rels/slideMaster18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6.xml"/><Relationship Id="rId1" Type="http://schemas.openxmlformats.org/officeDocument/2006/relationships/slideLayout" Target="../slideLayouts/slideLayout186.xml"/></Relationships>
</file>

<file path=ppt/slideMasters/_rels/slideMaster18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7.xml"/><Relationship Id="rId1" Type="http://schemas.openxmlformats.org/officeDocument/2006/relationships/slideLayout" Target="../slideLayouts/slideLayout187.xml"/></Relationships>
</file>

<file path=ppt/slideMasters/_rels/slideMaster18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8.xml"/><Relationship Id="rId1" Type="http://schemas.openxmlformats.org/officeDocument/2006/relationships/slideLayout" Target="../slideLayouts/slideLayout188.xml"/></Relationships>
</file>

<file path=ppt/slideMasters/_rels/slideMaster18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9.xml"/><Relationship Id="rId1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19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0.xml"/><Relationship Id="rId1" Type="http://schemas.openxmlformats.org/officeDocument/2006/relationships/slideLayout" Target="../slideLayouts/slideLayout190.xml"/></Relationships>
</file>

<file path=ppt/slideMasters/_rels/slideMaster19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1.xml"/><Relationship Id="rId1" Type="http://schemas.openxmlformats.org/officeDocument/2006/relationships/slideLayout" Target="../slideLayouts/slideLayout191.xml"/></Relationships>
</file>

<file path=ppt/slideMasters/_rels/slideMaster19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2.xml"/><Relationship Id="rId1" Type="http://schemas.openxmlformats.org/officeDocument/2006/relationships/slideLayout" Target="../slideLayouts/slideLayout192.xml"/></Relationships>
</file>

<file path=ppt/slideMasters/_rels/slideMaster19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3.xml"/><Relationship Id="rId1" Type="http://schemas.openxmlformats.org/officeDocument/2006/relationships/slideLayout" Target="../slideLayouts/slideLayout193.xml"/></Relationships>
</file>

<file path=ppt/slideMasters/_rels/slideMaster19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4.xml"/><Relationship Id="rId1" Type="http://schemas.openxmlformats.org/officeDocument/2006/relationships/slideLayout" Target="../slideLayouts/slideLayout194.xml"/></Relationships>
</file>

<file path=ppt/slideMasters/_rels/slideMaster19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5.xml"/><Relationship Id="rId1" Type="http://schemas.openxmlformats.org/officeDocument/2006/relationships/slideLayout" Target="../slideLayouts/slideLayout195.xml"/></Relationships>
</file>

<file path=ppt/slideMasters/_rels/slideMaster19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6.xml"/><Relationship Id="rId1" Type="http://schemas.openxmlformats.org/officeDocument/2006/relationships/slideLayout" Target="../slideLayouts/slideLayout196.xml"/></Relationships>
</file>

<file path=ppt/slideMasters/_rels/slideMaster19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7.xml"/><Relationship Id="rId1" Type="http://schemas.openxmlformats.org/officeDocument/2006/relationships/slideLayout" Target="../slideLayouts/slideLayout197.xml"/></Relationships>
</file>

<file path=ppt/slideMasters/_rels/slideMaster19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8.xml"/><Relationship Id="rId1" Type="http://schemas.openxmlformats.org/officeDocument/2006/relationships/slideLayout" Target="../slideLayouts/slideLayout198.xml"/></Relationships>
</file>

<file path=ppt/slideMasters/_rels/slideMaster19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9.xml"/><Relationship Id="rId1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0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0.xml"/><Relationship Id="rId1" Type="http://schemas.openxmlformats.org/officeDocument/2006/relationships/slideLayout" Target="../slideLayouts/slideLayout200.xml"/></Relationships>
</file>

<file path=ppt/slideMasters/_rels/slideMaster20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1.xml"/><Relationship Id="rId1" Type="http://schemas.openxmlformats.org/officeDocument/2006/relationships/slideLayout" Target="../slideLayouts/slideLayout201.xml"/></Relationships>
</file>

<file path=ppt/slideMasters/_rels/slideMaster20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2.xml"/><Relationship Id="rId1" Type="http://schemas.openxmlformats.org/officeDocument/2006/relationships/slideLayout" Target="../slideLayouts/slideLayout202.xml"/></Relationships>
</file>

<file path=ppt/slideMasters/_rels/slideMaster20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3.xml"/><Relationship Id="rId1" Type="http://schemas.openxmlformats.org/officeDocument/2006/relationships/slideLayout" Target="../slideLayouts/slideLayout203.xml"/></Relationships>
</file>

<file path=ppt/slideMasters/_rels/slideMaster20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4.xml"/><Relationship Id="rId1" Type="http://schemas.openxmlformats.org/officeDocument/2006/relationships/slideLayout" Target="../slideLayouts/slideLayout204.xml"/></Relationships>
</file>

<file path=ppt/slideMasters/_rels/slideMaster20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5.xml"/><Relationship Id="rId1" Type="http://schemas.openxmlformats.org/officeDocument/2006/relationships/slideLayout" Target="../slideLayouts/slideLayout205.xml"/></Relationships>
</file>

<file path=ppt/slideMasters/_rels/slideMaster20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6.xml"/><Relationship Id="rId1" Type="http://schemas.openxmlformats.org/officeDocument/2006/relationships/slideLayout" Target="../slideLayouts/slideLayout206.xml"/></Relationships>
</file>

<file path=ppt/slideMasters/_rels/slideMaster20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7.xml"/><Relationship Id="rId1" Type="http://schemas.openxmlformats.org/officeDocument/2006/relationships/slideLayout" Target="../slideLayouts/slideLayout207.xml"/></Relationships>
</file>

<file path=ppt/slideMasters/_rels/slideMaster20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8.xml"/><Relationship Id="rId1" Type="http://schemas.openxmlformats.org/officeDocument/2006/relationships/slideLayout" Target="../slideLayouts/slideLayout208.xml"/></Relationships>
</file>

<file path=ppt/slideMasters/_rels/slideMaster20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9.xml"/><Relationship Id="rId1" Type="http://schemas.openxmlformats.org/officeDocument/2006/relationships/slideLayout" Target="../slideLayouts/slideLayout209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0.xml"/><Relationship Id="rId1" Type="http://schemas.openxmlformats.org/officeDocument/2006/relationships/slideLayout" Target="../slideLayouts/slideLayout210.xml"/></Relationships>
</file>

<file path=ppt/slideMasters/_rels/slideMaster2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1.xml"/><Relationship Id="rId1" Type="http://schemas.openxmlformats.org/officeDocument/2006/relationships/slideLayout" Target="../slideLayouts/slideLayout211.xml"/></Relationships>
</file>

<file path=ppt/slideMasters/_rels/slideMaster2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2.xml"/><Relationship Id="rId1" Type="http://schemas.openxmlformats.org/officeDocument/2006/relationships/slideLayout" Target="../slideLayouts/slideLayout212.xml"/></Relationships>
</file>

<file path=ppt/slideMasters/_rels/slideMaster2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3.xml"/><Relationship Id="rId1" Type="http://schemas.openxmlformats.org/officeDocument/2006/relationships/slideLayout" Target="../slideLayouts/slideLayout213.xml"/></Relationships>
</file>

<file path=ppt/slideMasters/_rels/slideMaster2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4.xml"/><Relationship Id="rId1" Type="http://schemas.openxmlformats.org/officeDocument/2006/relationships/slideLayout" Target="../slideLayouts/slideLayout214.xml"/></Relationships>
</file>

<file path=ppt/slideMasters/_rels/slideMaster2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5.xml"/><Relationship Id="rId1" Type="http://schemas.openxmlformats.org/officeDocument/2006/relationships/slideLayout" Target="../slideLayouts/slideLayout215.xml"/></Relationships>
</file>

<file path=ppt/slideMasters/_rels/slideMaster2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6.xml"/><Relationship Id="rId1" Type="http://schemas.openxmlformats.org/officeDocument/2006/relationships/slideLayout" Target="../slideLayouts/slideLayout216.xml"/></Relationships>
</file>

<file path=ppt/slideMasters/_rels/slideMaster2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7.xml"/><Relationship Id="rId1" Type="http://schemas.openxmlformats.org/officeDocument/2006/relationships/slideLayout" Target="../slideLayouts/slideLayout217.xml"/></Relationships>
</file>

<file path=ppt/slideMasters/_rels/slideMaster2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8.xml"/><Relationship Id="rId1" Type="http://schemas.openxmlformats.org/officeDocument/2006/relationships/slideLayout" Target="../slideLayouts/slideLayout218.xml"/></Relationships>
</file>

<file path=ppt/slideMasters/_rels/slideMaster2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9.xml"/><Relationship Id="rId1" Type="http://schemas.openxmlformats.org/officeDocument/2006/relationships/slideLayout" Target="../slideLayouts/slideLayout219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0.xml"/><Relationship Id="rId1" Type="http://schemas.openxmlformats.org/officeDocument/2006/relationships/slideLayout" Target="../slideLayouts/slideLayout220.xml"/></Relationships>
</file>

<file path=ppt/slideMasters/_rels/slideMaster2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1.xml"/><Relationship Id="rId1" Type="http://schemas.openxmlformats.org/officeDocument/2006/relationships/slideLayout" Target="../slideLayouts/slideLayout221.xml"/></Relationships>
</file>

<file path=ppt/slideMasters/_rels/slideMaster2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2.xml"/><Relationship Id="rId1" Type="http://schemas.openxmlformats.org/officeDocument/2006/relationships/slideLayout" Target="../slideLayouts/slideLayout222.xml"/></Relationships>
</file>

<file path=ppt/slideMasters/_rels/slideMaster2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3.xml"/><Relationship Id="rId1" Type="http://schemas.openxmlformats.org/officeDocument/2006/relationships/slideLayout" Target="../slideLayouts/slideLayout223.xml"/></Relationships>
</file>

<file path=ppt/slideMasters/_rels/slideMaster2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4.xml"/><Relationship Id="rId1" Type="http://schemas.openxmlformats.org/officeDocument/2006/relationships/slideLayout" Target="../slideLayouts/slideLayout224.xml"/></Relationships>
</file>

<file path=ppt/slideMasters/_rels/slideMaster2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5.xml"/><Relationship Id="rId1" Type="http://schemas.openxmlformats.org/officeDocument/2006/relationships/slideLayout" Target="../slideLayouts/slideLayout225.xml"/></Relationships>
</file>

<file path=ppt/slideMasters/_rels/slideMaster2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6.xml"/><Relationship Id="rId1" Type="http://schemas.openxmlformats.org/officeDocument/2006/relationships/slideLayout" Target="../slideLayouts/slideLayout226.xml"/></Relationships>
</file>

<file path=ppt/slideMasters/_rels/slideMaster2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7.xml"/><Relationship Id="rId1" Type="http://schemas.openxmlformats.org/officeDocument/2006/relationships/slideLayout" Target="../slideLayouts/slideLayout227.xml"/></Relationships>
</file>

<file path=ppt/slideMasters/_rels/slideMaster2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8.xml"/><Relationship Id="rId1" Type="http://schemas.openxmlformats.org/officeDocument/2006/relationships/slideLayout" Target="../slideLayouts/slideLayout228.xml"/></Relationships>
</file>

<file path=ppt/slideMasters/_rels/slideMaster2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9.xml"/><Relationship Id="rId1" Type="http://schemas.openxmlformats.org/officeDocument/2006/relationships/slideLayout" Target="../slideLayouts/slideLayout229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0.xml"/><Relationship Id="rId1" Type="http://schemas.openxmlformats.org/officeDocument/2006/relationships/slideLayout" Target="../slideLayouts/slideLayout230.xml"/></Relationships>
</file>

<file path=ppt/slideMasters/_rels/slideMaster2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1.xml"/><Relationship Id="rId1" Type="http://schemas.openxmlformats.org/officeDocument/2006/relationships/slideLayout" Target="../slideLayouts/slideLayout231.xml"/></Relationships>
</file>

<file path=ppt/slideMasters/_rels/slideMaster2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2.xml"/><Relationship Id="rId1" Type="http://schemas.openxmlformats.org/officeDocument/2006/relationships/slideLayout" Target="../slideLayouts/slideLayout232.xml"/></Relationships>
</file>

<file path=ppt/slideMasters/_rels/slideMaster2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3.xml"/><Relationship Id="rId1" Type="http://schemas.openxmlformats.org/officeDocument/2006/relationships/slideLayout" Target="../slideLayouts/slideLayout233.xml"/></Relationships>
</file>

<file path=ppt/slideMasters/_rels/slideMaster2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4.xml"/><Relationship Id="rId1" Type="http://schemas.openxmlformats.org/officeDocument/2006/relationships/slideLayout" Target="../slideLayouts/slideLayout234.xml"/></Relationships>
</file>

<file path=ppt/slideMasters/_rels/slideMaster2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5.xml"/><Relationship Id="rId1" Type="http://schemas.openxmlformats.org/officeDocument/2006/relationships/slideLayout" Target="../slideLayouts/slideLayout235.xml"/></Relationships>
</file>

<file path=ppt/slideMasters/_rels/slideMaster2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6.xml"/><Relationship Id="rId1" Type="http://schemas.openxmlformats.org/officeDocument/2006/relationships/slideLayout" Target="../slideLayouts/slideLayout236.xml"/></Relationships>
</file>

<file path=ppt/slideMasters/_rels/slideMaster2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7.xml"/><Relationship Id="rId1" Type="http://schemas.openxmlformats.org/officeDocument/2006/relationships/slideLayout" Target="../slideLayouts/slideLayout237.xml"/></Relationships>
</file>

<file path=ppt/slideMasters/_rels/slideMaster2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8.xml"/><Relationship Id="rId1" Type="http://schemas.openxmlformats.org/officeDocument/2006/relationships/slideLayout" Target="../slideLayouts/slideLayout238.xml"/></Relationships>
</file>

<file path=ppt/slideMasters/_rels/slideMaster2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9.xml"/><Relationship Id="rId1" Type="http://schemas.openxmlformats.org/officeDocument/2006/relationships/slideLayout" Target="../slideLayouts/slideLayout239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0.xml"/><Relationship Id="rId1" Type="http://schemas.openxmlformats.org/officeDocument/2006/relationships/slideLayout" Target="../slideLayouts/slideLayout240.xml"/></Relationships>
</file>

<file path=ppt/slideMasters/_rels/slideMaster2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1.xml"/><Relationship Id="rId1" Type="http://schemas.openxmlformats.org/officeDocument/2006/relationships/slideLayout" Target="../slideLayouts/slideLayout241.xml"/></Relationships>
</file>

<file path=ppt/slideMasters/_rels/slideMaster2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2.xml"/><Relationship Id="rId1" Type="http://schemas.openxmlformats.org/officeDocument/2006/relationships/slideLayout" Target="../slideLayouts/slideLayout242.xml"/></Relationships>
</file>

<file path=ppt/slideMasters/_rels/slideMaster2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3.xml"/><Relationship Id="rId1" Type="http://schemas.openxmlformats.org/officeDocument/2006/relationships/slideLayout" Target="../slideLayouts/slideLayout243.xml"/></Relationships>
</file>

<file path=ppt/slideMasters/_rels/slideMaster2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4.xml"/><Relationship Id="rId1" Type="http://schemas.openxmlformats.org/officeDocument/2006/relationships/slideLayout" Target="../slideLayouts/slideLayout244.xml"/></Relationships>
</file>

<file path=ppt/slideMasters/_rels/slideMaster2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5.xml"/><Relationship Id="rId1" Type="http://schemas.openxmlformats.org/officeDocument/2006/relationships/slideLayout" Target="../slideLayouts/slideLayout245.xml"/></Relationships>
</file>

<file path=ppt/slideMasters/_rels/slideMaster2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6.xml"/><Relationship Id="rId1" Type="http://schemas.openxmlformats.org/officeDocument/2006/relationships/slideLayout" Target="../slideLayouts/slideLayout246.xml"/></Relationships>
</file>

<file path=ppt/slideMasters/_rels/slideMaster2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7.xml"/><Relationship Id="rId1" Type="http://schemas.openxmlformats.org/officeDocument/2006/relationships/slideLayout" Target="../slideLayouts/slideLayout247.xml"/></Relationships>
</file>

<file path=ppt/slideMasters/_rels/slideMaster2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8.xml"/><Relationship Id="rId1" Type="http://schemas.openxmlformats.org/officeDocument/2006/relationships/slideLayout" Target="../slideLayouts/slideLayout248.xml"/></Relationships>
</file>

<file path=ppt/slideMasters/_rels/slideMaster2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9.xml"/><Relationship Id="rId1" Type="http://schemas.openxmlformats.org/officeDocument/2006/relationships/slideLayout" Target="../slideLayouts/slideLayout249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0.xml"/><Relationship Id="rId1" Type="http://schemas.openxmlformats.org/officeDocument/2006/relationships/slideLayout" Target="../slideLayouts/slideLayout250.xml"/></Relationships>
</file>

<file path=ppt/slideMasters/_rels/slideMaster2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1.xml"/><Relationship Id="rId1" Type="http://schemas.openxmlformats.org/officeDocument/2006/relationships/slideLayout" Target="../slideLayouts/slideLayout251.xml"/></Relationships>
</file>

<file path=ppt/slideMasters/_rels/slideMaster2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2.xml"/><Relationship Id="rId1" Type="http://schemas.openxmlformats.org/officeDocument/2006/relationships/slideLayout" Target="../slideLayouts/slideLayout252.xml"/></Relationships>
</file>

<file path=ppt/slideMasters/_rels/slideMaster2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3.xml"/><Relationship Id="rId1" Type="http://schemas.openxmlformats.org/officeDocument/2006/relationships/slideLayout" Target="../slideLayouts/slideLayout253.xml"/></Relationships>
</file>

<file path=ppt/slideMasters/_rels/slideMaster2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4.xml"/><Relationship Id="rId1" Type="http://schemas.openxmlformats.org/officeDocument/2006/relationships/slideLayout" Target="../slideLayouts/slideLayout254.xml"/></Relationships>
</file>

<file path=ppt/slideMasters/_rels/slideMaster2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5.xml"/><Relationship Id="rId1" Type="http://schemas.openxmlformats.org/officeDocument/2006/relationships/slideLayout" Target="../slideLayouts/slideLayout255.xml"/></Relationships>
</file>

<file path=ppt/slideMasters/_rels/slideMaster2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6.xml"/><Relationship Id="rId1" Type="http://schemas.openxmlformats.org/officeDocument/2006/relationships/slideLayout" Target="../slideLayouts/slideLayout256.xml"/></Relationships>
</file>

<file path=ppt/slideMasters/_rels/slideMaster2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7.xml"/><Relationship Id="rId1" Type="http://schemas.openxmlformats.org/officeDocument/2006/relationships/slideLayout" Target="../slideLayouts/slideLayout257.xml"/></Relationships>
</file>

<file path=ppt/slideMasters/_rels/slideMaster2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8.xml"/><Relationship Id="rId1" Type="http://schemas.openxmlformats.org/officeDocument/2006/relationships/slideLayout" Target="../slideLayouts/slideLayout258.xml"/></Relationships>
</file>

<file path=ppt/slideMasters/_rels/slideMaster2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9.xml"/><Relationship Id="rId1" Type="http://schemas.openxmlformats.org/officeDocument/2006/relationships/slideLayout" Target="../slideLayouts/slideLayout259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0.xml"/><Relationship Id="rId1" Type="http://schemas.openxmlformats.org/officeDocument/2006/relationships/slideLayout" Target="../slideLayouts/slideLayout260.xml"/></Relationships>
</file>

<file path=ppt/slideMasters/_rels/slideMaster2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1.xml"/><Relationship Id="rId1" Type="http://schemas.openxmlformats.org/officeDocument/2006/relationships/slideLayout" Target="../slideLayouts/slideLayout261.xml"/></Relationships>
</file>

<file path=ppt/slideMasters/_rels/slideMaster2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2.xml"/><Relationship Id="rId1" Type="http://schemas.openxmlformats.org/officeDocument/2006/relationships/slideLayout" Target="../slideLayouts/slideLayout262.xml"/></Relationships>
</file>

<file path=ppt/slideMasters/_rels/slideMaster2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3.xml"/><Relationship Id="rId1" Type="http://schemas.openxmlformats.org/officeDocument/2006/relationships/slideLayout" Target="../slideLayouts/slideLayout263.xml"/></Relationships>
</file>

<file path=ppt/slideMasters/_rels/slideMaster2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4.xml"/><Relationship Id="rId1" Type="http://schemas.openxmlformats.org/officeDocument/2006/relationships/slideLayout" Target="../slideLayouts/slideLayout264.xml"/></Relationships>
</file>

<file path=ppt/slideMasters/_rels/slideMaster2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5.xml"/><Relationship Id="rId1" Type="http://schemas.openxmlformats.org/officeDocument/2006/relationships/slideLayout" Target="../slideLayouts/slideLayout265.xml"/></Relationships>
</file>

<file path=ppt/slideMasters/_rels/slideMaster2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6.xml"/><Relationship Id="rId1" Type="http://schemas.openxmlformats.org/officeDocument/2006/relationships/slideLayout" Target="../slideLayouts/slideLayout266.xml"/></Relationships>
</file>

<file path=ppt/slideMasters/_rels/slideMaster2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7.xml"/><Relationship Id="rId1" Type="http://schemas.openxmlformats.org/officeDocument/2006/relationships/slideLayout" Target="../slideLayouts/slideLayout267.xml"/></Relationships>
</file>

<file path=ppt/slideMasters/_rels/slideMaster2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8.xml"/><Relationship Id="rId1" Type="http://schemas.openxmlformats.org/officeDocument/2006/relationships/slideLayout" Target="../slideLayouts/slideLayout268.xml"/></Relationships>
</file>

<file path=ppt/slideMasters/_rels/slideMaster2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9.xml"/><Relationship Id="rId1" Type="http://schemas.openxmlformats.org/officeDocument/2006/relationships/slideLayout" Target="../slideLayouts/slideLayout26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0.xml"/><Relationship Id="rId1" Type="http://schemas.openxmlformats.org/officeDocument/2006/relationships/slideLayout" Target="../slideLayouts/slideLayout270.xml"/></Relationships>
</file>

<file path=ppt/slideMasters/_rels/slideMaster27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1.xml"/><Relationship Id="rId1" Type="http://schemas.openxmlformats.org/officeDocument/2006/relationships/slideLayout" Target="../slideLayouts/slideLayout271.xml"/></Relationships>
</file>

<file path=ppt/slideMasters/_rels/slideMaster27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2.xml"/><Relationship Id="rId1" Type="http://schemas.openxmlformats.org/officeDocument/2006/relationships/slideLayout" Target="../slideLayouts/slideLayout272.xml"/></Relationships>
</file>

<file path=ppt/slideMasters/_rels/slideMaster27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3.xml"/><Relationship Id="rId1" Type="http://schemas.openxmlformats.org/officeDocument/2006/relationships/slideLayout" Target="../slideLayouts/slideLayout273.xml"/></Relationships>
</file>

<file path=ppt/slideMasters/_rels/slideMaster27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4.xml"/><Relationship Id="rId1" Type="http://schemas.openxmlformats.org/officeDocument/2006/relationships/slideLayout" Target="../slideLayouts/slideLayout274.xml"/></Relationships>
</file>

<file path=ppt/slideMasters/_rels/slideMaster27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5.xml"/><Relationship Id="rId1" Type="http://schemas.openxmlformats.org/officeDocument/2006/relationships/slideLayout" Target="../slideLayouts/slideLayout275.xml"/></Relationships>
</file>

<file path=ppt/slideMasters/_rels/slideMaster27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6.xml"/><Relationship Id="rId1" Type="http://schemas.openxmlformats.org/officeDocument/2006/relationships/slideLayout" Target="../slideLayouts/slideLayout276.xml"/></Relationships>
</file>

<file path=ppt/slideMasters/_rels/slideMaster27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7.xml"/><Relationship Id="rId1" Type="http://schemas.openxmlformats.org/officeDocument/2006/relationships/slideLayout" Target="../slideLayouts/slideLayout277.xml"/></Relationships>
</file>

<file path=ppt/slideMasters/_rels/slideMaster27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8.xml"/><Relationship Id="rId1" Type="http://schemas.openxmlformats.org/officeDocument/2006/relationships/slideLayout" Target="../slideLayouts/slideLayout278.xml"/></Relationships>
</file>

<file path=ppt/slideMasters/_rels/slideMaster27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9.xml"/><Relationship Id="rId1" Type="http://schemas.openxmlformats.org/officeDocument/2006/relationships/slideLayout" Target="../slideLayouts/slideLayout279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8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0.xml"/><Relationship Id="rId1" Type="http://schemas.openxmlformats.org/officeDocument/2006/relationships/slideLayout" Target="../slideLayouts/slideLayout280.xml"/></Relationships>
</file>

<file path=ppt/slideMasters/_rels/slideMaster28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1.xml"/><Relationship Id="rId1" Type="http://schemas.openxmlformats.org/officeDocument/2006/relationships/slideLayout" Target="../slideLayouts/slideLayout28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4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45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46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47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48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0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1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2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3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54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55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56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57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58.xml"/></Relationships>
</file>

<file path=ppt/slideMasters/_rels/slideMaster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0.xml"/></Relationships>
</file>

<file path=ppt/slideMasters/_rels/slideMaster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1.xml"/></Relationships>
</file>

<file path=ppt/slideMasters/_rels/slideMaster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2.xml"/></Relationships>
</file>

<file path=ppt/slideMasters/_rels/slideMaster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63.xml"/></Relationships>
</file>

<file path=ppt/slideMasters/_rels/slideMaster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64.xml"/></Relationships>
</file>

<file path=ppt/slideMasters/_rels/slideMaster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65.xml"/></Relationships>
</file>

<file path=ppt/slideMasters/_rels/slideMaster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66.xml"/></Relationships>
</file>

<file path=ppt/slideMasters/_rels/slideMaster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67.xml"/></Relationships>
</file>

<file path=ppt/slideMasters/_rels/slideMaster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68.xml"/></Relationships>
</file>

<file path=ppt/slideMasters/_rels/slideMaster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70.xml"/></Relationships>
</file>

<file path=ppt/slideMasters/_rels/slideMaster71.xml.rels><?xml version="1.0" encoding="UTF-8" standalone="yes"?>
<Relationships xmlns="http://schemas.openxmlformats.org/package/2006/relationships"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71.xml"/></Relationships>
</file>

<file path=ppt/slideMasters/_rels/slideMaster72.xml.rels><?xml version="1.0" encoding="UTF-8" standalone="yes"?>
<Relationships xmlns="http://schemas.openxmlformats.org/package/2006/relationships"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72.xml"/></Relationships>
</file>

<file path=ppt/slideMasters/_rels/slideMaster73.xml.rels><?xml version="1.0" encoding="UTF-8" standalone="yes"?>
<Relationships xmlns="http://schemas.openxmlformats.org/package/2006/relationships"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73.xml"/></Relationships>
</file>

<file path=ppt/slideMasters/_rels/slideMaster74.xml.rels><?xml version="1.0" encoding="UTF-8" standalone="yes"?>
<Relationships xmlns="http://schemas.openxmlformats.org/package/2006/relationships"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74.xml"/></Relationships>
</file>

<file path=ppt/slideMasters/_rels/slideMaster75.xml.rels><?xml version="1.0" encoding="UTF-8" standalone="yes"?>
<Relationships xmlns="http://schemas.openxmlformats.org/package/2006/relationships"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75.xml"/></Relationships>
</file>

<file path=ppt/slideMasters/_rels/slideMaster76.xml.rels><?xml version="1.0" encoding="UTF-8" standalone="yes"?>
<Relationships xmlns="http://schemas.openxmlformats.org/package/2006/relationships"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76.xml"/></Relationships>
</file>

<file path=ppt/slideMasters/_rels/slideMaster7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77.xml"/></Relationships>
</file>

<file path=ppt/slideMasters/_rels/slideMaster78.xml.rels><?xml version="1.0" encoding="UTF-8" standalone="yes"?>
<Relationships xmlns="http://schemas.openxmlformats.org/package/2006/relationships"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78.xml"/></Relationships>
</file>

<file path=ppt/slideMasters/_rels/slideMaster79.xml.rels><?xml version="1.0" encoding="UTF-8" standalone="yes"?>
<Relationships xmlns="http://schemas.openxmlformats.org/package/2006/relationships"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80.xml.rels><?xml version="1.0" encoding="UTF-8" standalone="yes"?>
<Relationships xmlns="http://schemas.openxmlformats.org/package/2006/relationships"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80.xml"/></Relationships>
</file>

<file path=ppt/slideMasters/_rels/slideMaster81.xml.rels><?xml version="1.0" encoding="UTF-8" standalone="yes"?>
<Relationships xmlns="http://schemas.openxmlformats.org/package/2006/relationships"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81.xml"/></Relationships>
</file>

<file path=ppt/slideMasters/_rels/slideMaster82.xml.rels><?xml version="1.0" encoding="UTF-8" standalone="yes"?>
<Relationships xmlns="http://schemas.openxmlformats.org/package/2006/relationships"><Relationship Id="rId2" Type="http://schemas.openxmlformats.org/officeDocument/2006/relationships/theme" Target="../theme/theme82.xml"/><Relationship Id="rId1" Type="http://schemas.openxmlformats.org/officeDocument/2006/relationships/slideLayout" Target="../slideLayouts/slideLayout82.xml"/></Relationships>
</file>

<file path=ppt/slideMasters/_rels/slideMaster83.xml.rels><?xml version="1.0" encoding="UTF-8" standalone="yes"?>
<Relationships xmlns="http://schemas.openxmlformats.org/package/2006/relationships"><Relationship Id="rId2" Type="http://schemas.openxmlformats.org/officeDocument/2006/relationships/theme" Target="../theme/theme83.xml"/><Relationship Id="rId1" Type="http://schemas.openxmlformats.org/officeDocument/2006/relationships/slideLayout" Target="../slideLayouts/slideLayout83.xml"/></Relationships>
</file>

<file path=ppt/slideMasters/_rels/slideMaster84.xml.rels><?xml version="1.0" encoding="UTF-8" standalone="yes"?>
<Relationships xmlns="http://schemas.openxmlformats.org/package/2006/relationships"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84.xml"/></Relationships>
</file>

<file path=ppt/slideMasters/_rels/slideMaster85.xml.rels><?xml version="1.0" encoding="UTF-8" standalone="yes"?>
<Relationships xmlns="http://schemas.openxmlformats.org/package/2006/relationships"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85.xml"/></Relationships>
</file>

<file path=ppt/slideMasters/_rels/slideMaster86.xml.rels><?xml version="1.0" encoding="UTF-8" standalone="yes"?>
<Relationships xmlns="http://schemas.openxmlformats.org/package/2006/relationships"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86.xml"/></Relationships>
</file>

<file path=ppt/slideMasters/_rels/slideMaster87.xml.rels><?xml version="1.0" encoding="UTF-8" standalone="yes"?>
<Relationships xmlns="http://schemas.openxmlformats.org/package/2006/relationships"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87.xml"/></Relationships>
</file>

<file path=ppt/slideMasters/_rels/slideMaster8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88.xml"/></Relationships>
</file>

<file path=ppt/slideMasters/_rels/slideMaster89.xml.rels><?xml version="1.0" encoding="UTF-8" standalone="yes"?>
<Relationships xmlns="http://schemas.openxmlformats.org/package/2006/relationships"><Relationship Id="rId2" Type="http://schemas.openxmlformats.org/officeDocument/2006/relationships/theme" Target="../theme/theme89.xml"/><Relationship Id="rId1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_rels/slideMaster90.xml.rels><?xml version="1.0" encoding="UTF-8" standalone="yes"?>
<Relationships xmlns="http://schemas.openxmlformats.org/package/2006/relationships"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90.xml"/></Relationships>
</file>

<file path=ppt/slideMasters/_rels/slideMaster91.xml.rels><?xml version="1.0" encoding="UTF-8" standalone="yes"?>
<Relationships xmlns="http://schemas.openxmlformats.org/package/2006/relationships"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91.xml"/></Relationships>
</file>

<file path=ppt/slideMasters/_rels/slideMaster92.xml.rels><?xml version="1.0" encoding="UTF-8" standalone="yes"?>
<Relationships xmlns="http://schemas.openxmlformats.org/package/2006/relationships"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92.xml"/></Relationships>
</file>

<file path=ppt/slideMasters/_rels/slideMaster93.xml.rels><?xml version="1.0" encoding="UTF-8" standalone="yes"?>
<Relationships xmlns="http://schemas.openxmlformats.org/package/2006/relationships"><Relationship Id="rId2" Type="http://schemas.openxmlformats.org/officeDocument/2006/relationships/theme" Target="../theme/theme93.xml"/><Relationship Id="rId1" Type="http://schemas.openxmlformats.org/officeDocument/2006/relationships/slideLayout" Target="../slideLayouts/slideLayout93.xml"/></Relationships>
</file>

<file path=ppt/slideMasters/_rels/slideMaster94.xml.rels><?xml version="1.0" encoding="UTF-8" standalone="yes"?>
<Relationships xmlns="http://schemas.openxmlformats.org/package/2006/relationships"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94.xml"/></Relationships>
</file>

<file path=ppt/slideMasters/_rels/slideMaster95.xml.rels><?xml version="1.0" encoding="UTF-8" standalone="yes"?>
<Relationships xmlns="http://schemas.openxmlformats.org/package/2006/relationships"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95.xml"/></Relationships>
</file>

<file path=ppt/slideMasters/_rels/slideMaster96.xml.rels><?xml version="1.0" encoding="UTF-8" standalone="yes"?>
<Relationships xmlns="http://schemas.openxmlformats.org/package/2006/relationships"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96.xml"/></Relationships>
</file>

<file path=ppt/slideMasters/_rels/slideMaster97.xml.rels><?xml version="1.0" encoding="UTF-8" standalone="yes"?>
<Relationships xmlns="http://schemas.openxmlformats.org/package/2006/relationships"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97.xml"/></Relationships>
</file>

<file path=ppt/slideMasters/_rels/slideMaster98.xml.rels><?xml version="1.0" encoding="UTF-8" standalone="yes"?>
<Relationships xmlns="http://schemas.openxmlformats.org/package/2006/relationships"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98.xml"/></Relationships>
</file>

<file path=ppt/slideMasters/_rels/slideMaster9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ransition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0.xml"/><Relationship Id="rId1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1.xml"/><Relationship Id="rId1" Type="http://schemas.openxmlformats.org/officeDocument/2006/relationships/image" Target="../media/image10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3.xml"/><Relationship Id="rId1" Type="http://schemas.openxmlformats.org/officeDocument/2006/relationships/image" Target="../media/image103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image" Target="../media/image104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7.xml"/><Relationship Id="rId1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8.xml"/><Relationship Id="rId1" Type="http://schemas.openxmlformats.org/officeDocument/2006/relationships/image" Target="../media/image108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9.xml"/><Relationship Id="rId1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0.xml"/><Relationship Id="rId1" Type="http://schemas.openxmlformats.org/officeDocument/2006/relationships/image" Target="../media/image110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1.xml"/><Relationship Id="rId1" Type="http://schemas.openxmlformats.org/officeDocument/2006/relationships/image" Target="../media/image111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2.xml"/><Relationship Id="rId1" Type="http://schemas.openxmlformats.org/officeDocument/2006/relationships/image" Target="../media/image112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3.xml"/><Relationship Id="rId1" Type="http://schemas.openxmlformats.org/officeDocument/2006/relationships/image" Target="../media/image113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4.xml"/><Relationship Id="rId1" Type="http://schemas.openxmlformats.org/officeDocument/2006/relationships/image" Target="../media/image114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5.xml"/><Relationship Id="rId1" Type="http://schemas.openxmlformats.org/officeDocument/2006/relationships/image" Target="../media/image115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6.xml"/><Relationship Id="rId1" Type="http://schemas.openxmlformats.org/officeDocument/2006/relationships/image" Target="../media/image116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image" Target="../media/image117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8.xml"/><Relationship Id="rId1" Type="http://schemas.openxmlformats.org/officeDocument/2006/relationships/image" Target="../media/image118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9.xml"/><Relationship Id="rId1" Type="http://schemas.openxmlformats.org/officeDocument/2006/relationships/image" Target="../media/image1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0.xml"/><Relationship Id="rId1" Type="http://schemas.openxmlformats.org/officeDocument/2006/relationships/image" Target="../media/image120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1.xml"/><Relationship Id="rId1" Type="http://schemas.openxmlformats.org/officeDocument/2006/relationships/image" Target="../media/image121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2.xml"/><Relationship Id="rId1" Type="http://schemas.openxmlformats.org/officeDocument/2006/relationships/image" Target="../media/image122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3.xml"/><Relationship Id="rId1" Type="http://schemas.openxmlformats.org/officeDocument/2006/relationships/image" Target="../media/image123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4.xml"/><Relationship Id="rId1" Type="http://schemas.openxmlformats.org/officeDocument/2006/relationships/image" Target="../media/image124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5.xml"/><Relationship Id="rId1" Type="http://schemas.openxmlformats.org/officeDocument/2006/relationships/image" Target="../media/image125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6.xml"/><Relationship Id="rId1" Type="http://schemas.openxmlformats.org/officeDocument/2006/relationships/image" Target="../media/image126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7.xml"/><Relationship Id="rId1" Type="http://schemas.openxmlformats.org/officeDocument/2006/relationships/image" Target="../media/image127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8.xml"/><Relationship Id="rId1" Type="http://schemas.openxmlformats.org/officeDocument/2006/relationships/image" Target="../media/image128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9.xml"/><Relationship Id="rId1" Type="http://schemas.openxmlformats.org/officeDocument/2006/relationships/image" Target="../media/image1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0.xml"/><Relationship Id="rId1" Type="http://schemas.openxmlformats.org/officeDocument/2006/relationships/image" Target="../media/image130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1.xml"/><Relationship Id="rId1" Type="http://schemas.openxmlformats.org/officeDocument/2006/relationships/image" Target="../media/image131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2.xml"/><Relationship Id="rId1" Type="http://schemas.openxmlformats.org/officeDocument/2006/relationships/image" Target="../media/image132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3.xml"/><Relationship Id="rId1" Type="http://schemas.openxmlformats.org/officeDocument/2006/relationships/image" Target="../media/image133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4.xml"/><Relationship Id="rId1" Type="http://schemas.openxmlformats.org/officeDocument/2006/relationships/image" Target="../media/image134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image" Target="../media/image135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6.xml"/><Relationship Id="rId1" Type="http://schemas.openxmlformats.org/officeDocument/2006/relationships/image" Target="../media/image136.jpe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7.xml"/><Relationship Id="rId1" Type="http://schemas.openxmlformats.org/officeDocument/2006/relationships/image" Target="../media/image137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8.xml"/><Relationship Id="rId1" Type="http://schemas.openxmlformats.org/officeDocument/2006/relationships/image" Target="../media/image138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9.xml"/><Relationship Id="rId1" Type="http://schemas.openxmlformats.org/officeDocument/2006/relationships/image" Target="../media/image1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0.xml"/><Relationship Id="rId1" Type="http://schemas.openxmlformats.org/officeDocument/2006/relationships/image" Target="../media/image140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1.xml"/><Relationship Id="rId1" Type="http://schemas.openxmlformats.org/officeDocument/2006/relationships/image" Target="../media/image141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2.xml"/><Relationship Id="rId1" Type="http://schemas.openxmlformats.org/officeDocument/2006/relationships/image" Target="../media/image142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3.xml"/><Relationship Id="rId1" Type="http://schemas.openxmlformats.org/officeDocument/2006/relationships/image" Target="../media/image143.jpe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4.xml"/><Relationship Id="rId1" Type="http://schemas.openxmlformats.org/officeDocument/2006/relationships/image" Target="../media/image144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5.xml"/><Relationship Id="rId1" Type="http://schemas.openxmlformats.org/officeDocument/2006/relationships/image" Target="../media/image145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6.xml"/><Relationship Id="rId1" Type="http://schemas.openxmlformats.org/officeDocument/2006/relationships/image" Target="../media/image146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7.xml"/><Relationship Id="rId1" Type="http://schemas.openxmlformats.org/officeDocument/2006/relationships/image" Target="../media/image147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8.xml"/><Relationship Id="rId1" Type="http://schemas.openxmlformats.org/officeDocument/2006/relationships/image" Target="../media/image148.jpe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9.xml"/><Relationship Id="rId1" Type="http://schemas.openxmlformats.org/officeDocument/2006/relationships/image" Target="../media/image1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0.xml"/><Relationship Id="rId1" Type="http://schemas.openxmlformats.org/officeDocument/2006/relationships/image" Target="../media/image150.jpe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1.xml"/><Relationship Id="rId1" Type="http://schemas.openxmlformats.org/officeDocument/2006/relationships/image" Target="../media/image151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2.xml"/><Relationship Id="rId1" Type="http://schemas.openxmlformats.org/officeDocument/2006/relationships/image" Target="../media/image152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3.xml"/><Relationship Id="rId1" Type="http://schemas.openxmlformats.org/officeDocument/2006/relationships/image" Target="../media/image153.jpe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4.xml"/><Relationship Id="rId1" Type="http://schemas.openxmlformats.org/officeDocument/2006/relationships/image" Target="../media/image154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5.xml"/><Relationship Id="rId1" Type="http://schemas.openxmlformats.org/officeDocument/2006/relationships/image" Target="../media/image155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6.xml"/><Relationship Id="rId1" Type="http://schemas.openxmlformats.org/officeDocument/2006/relationships/image" Target="../media/image156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7.xml"/><Relationship Id="rId1" Type="http://schemas.openxmlformats.org/officeDocument/2006/relationships/image" Target="../media/image157.jpe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8.xml"/><Relationship Id="rId1" Type="http://schemas.openxmlformats.org/officeDocument/2006/relationships/image" Target="../media/image158.jpe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9.xml"/><Relationship Id="rId1" Type="http://schemas.openxmlformats.org/officeDocument/2006/relationships/image" Target="../media/image1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6.jpe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0.xml"/><Relationship Id="rId1" Type="http://schemas.openxmlformats.org/officeDocument/2006/relationships/image" Target="../media/image160.jpe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1.xml"/><Relationship Id="rId1" Type="http://schemas.openxmlformats.org/officeDocument/2006/relationships/image" Target="../media/image161.jpe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2.xml"/><Relationship Id="rId1" Type="http://schemas.openxmlformats.org/officeDocument/2006/relationships/image" Target="../media/image162.jpe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3.xml"/><Relationship Id="rId1" Type="http://schemas.openxmlformats.org/officeDocument/2006/relationships/image" Target="../media/image163.jpe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4.xml"/><Relationship Id="rId1" Type="http://schemas.openxmlformats.org/officeDocument/2006/relationships/image" Target="../media/image164.jpe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5.xml"/><Relationship Id="rId1" Type="http://schemas.openxmlformats.org/officeDocument/2006/relationships/image" Target="../media/image165.jpe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6.xml"/><Relationship Id="rId1" Type="http://schemas.openxmlformats.org/officeDocument/2006/relationships/image" Target="../media/image166.jpe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7.xml"/><Relationship Id="rId1" Type="http://schemas.openxmlformats.org/officeDocument/2006/relationships/image" Target="../media/image167.jpe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8.xml"/><Relationship Id="rId1" Type="http://schemas.openxmlformats.org/officeDocument/2006/relationships/image" Target="../media/image168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9.xml"/><Relationship Id="rId1" Type="http://schemas.openxmlformats.org/officeDocument/2006/relationships/image" Target="../media/image1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7.jpe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0.xml"/><Relationship Id="rId1" Type="http://schemas.openxmlformats.org/officeDocument/2006/relationships/image" Target="../media/image170.jpe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1.xml"/><Relationship Id="rId1" Type="http://schemas.openxmlformats.org/officeDocument/2006/relationships/image" Target="../media/image171.jpe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image" Target="../media/image172.jpe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3.xml"/><Relationship Id="rId1" Type="http://schemas.openxmlformats.org/officeDocument/2006/relationships/image" Target="../media/image173.jpe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4.xml"/><Relationship Id="rId1" Type="http://schemas.openxmlformats.org/officeDocument/2006/relationships/image" Target="../media/image174.jpe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5.xml"/><Relationship Id="rId1" Type="http://schemas.openxmlformats.org/officeDocument/2006/relationships/image" Target="../media/image175.jpe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6.xml"/><Relationship Id="rId1" Type="http://schemas.openxmlformats.org/officeDocument/2006/relationships/image" Target="../media/image176.jpe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7.xml"/><Relationship Id="rId1" Type="http://schemas.openxmlformats.org/officeDocument/2006/relationships/image" Target="../media/image177.jpe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8.xml"/><Relationship Id="rId1" Type="http://schemas.openxmlformats.org/officeDocument/2006/relationships/image" Target="../media/image178.jpe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9.xml"/><Relationship Id="rId1" Type="http://schemas.openxmlformats.org/officeDocument/2006/relationships/image" Target="../media/image17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jpe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0.xml"/><Relationship Id="rId1" Type="http://schemas.openxmlformats.org/officeDocument/2006/relationships/image" Target="../media/image180.jpe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1.xml"/><Relationship Id="rId1" Type="http://schemas.openxmlformats.org/officeDocument/2006/relationships/image" Target="../media/image181.jpe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2.xml"/><Relationship Id="rId1" Type="http://schemas.openxmlformats.org/officeDocument/2006/relationships/image" Target="../media/image182.jpeg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3.xml"/><Relationship Id="rId1" Type="http://schemas.openxmlformats.org/officeDocument/2006/relationships/image" Target="../media/image183.jpe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4.xml"/><Relationship Id="rId1" Type="http://schemas.openxmlformats.org/officeDocument/2006/relationships/image" Target="../media/image184.jpe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5.xml"/><Relationship Id="rId1" Type="http://schemas.openxmlformats.org/officeDocument/2006/relationships/image" Target="../media/image185.jpe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6.xml"/><Relationship Id="rId1" Type="http://schemas.openxmlformats.org/officeDocument/2006/relationships/image" Target="../media/image186.jpe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7.xml"/><Relationship Id="rId1" Type="http://schemas.openxmlformats.org/officeDocument/2006/relationships/image" Target="../media/image187.jpe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8.xml"/><Relationship Id="rId1" Type="http://schemas.openxmlformats.org/officeDocument/2006/relationships/image" Target="../media/image188.jpeg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9.xml"/><Relationship Id="rId1" Type="http://schemas.openxmlformats.org/officeDocument/2006/relationships/image" Target="../media/image18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0.xml"/><Relationship Id="rId1" Type="http://schemas.openxmlformats.org/officeDocument/2006/relationships/image" Target="../media/image190.jpe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1.xml"/><Relationship Id="rId1" Type="http://schemas.openxmlformats.org/officeDocument/2006/relationships/image" Target="../media/image191.jpe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2.xml"/><Relationship Id="rId1" Type="http://schemas.openxmlformats.org/officeDocument/2006/relationships/image" Target="../media/image192.jpe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3.xml"/><Relationship Id="rId1" Type="http://schemas.openxmlformats.org/officeDocument/2006/relationships/image" Target="../media/image193.jpe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4.xml"/><Relationship Id="rId1" Type="http://schemas.openxmlformats.org/officeDocument/2006/relationships/image" Target="../media/image194.jpe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5.xml"/><Relationship Id="rId1" Type="http://schemas.openxmlformats.org/officeDocument/2006/relationships/image" Target="../media/image195.jpe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6.xml"/><Relationship Id="rId1" Type="http://schemas.openxmlformats.org/officeDocument/2006/relationships/image" Target="../media/image196.jpeg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7.xml"/><Relationship Id="rId1" Type="http://schemas.openxmlformats.org/officeDocument/2006/relationships/image" Target="../media/image197.jpe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8.xml"/><Relationship Id="rId1" Type="http://schemas.openxmlformats.org/officeDocument/2006/relationships/image" Target="../media/image198.jpe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9.xml"/><Relationship Id="rId1" Type="http://schemas.openxmlformats.org/officeDocument/2006/relationships/image" Target="../media/image19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0.jpe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0.xml"/><Relationship Id="rId1" Type="http://schemas.openxmlformats.org/officeDocument/2006/relationships/image" Target="../media/image200.jpeg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1.xml"/><Relationship Id="rId1" Type="http://schemas.openxmlformats.org/officeDocument/2006/relationships/image" Target="../media/image201.jpeg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2.xml"/><Relationship Id="rId1" Type="http://schemas.openxmlformats.org/officeDocument/2006/relationships/image" Target="../media/image202.jpe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3.xml"/><Relationship Id="rId1" Type="http://schemas.openxmlformats.org/officeDocument/2006/relationships/image" Target="../media/image203.jpeg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4.xml"/><Relationship Id="rId1" Type="http://schemas.openxmlformats.org/officeDocument/2006/relationships/image" Target="../media/image204.jpe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5.xml"/><Relationship Id="rId1" Type="http://schemas.openxmlformats.org/officeDocument/2006/relationships/image" Target="../media/image205.jpe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6.xml"/><Relationship Id="rId1" Type="http://schemas.openxmlformats.org/officeDocument/2006/relationships/image" Target="../media/image206.jpeg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7.xml"/><Relationship Id="rId1" Type="http://schemas.openxmlformats.org/officeDocument/2006/relationships/image" Target="../media/image207.jpeg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8.xml"/><Relationship Id="rId1" Type="http://schemas.openxmlformats.org/officeDocument/2006/relationships/image" Target="../media/image208.jpeg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9.xml"/><Relationship Id="rId1" Type="http://schemas.openxmlformats.org/officeDocument/2006/relationships/image" Target="../media/image20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jpe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0.xml"/><Relationship Id="rId1" Type="http://schemas.openxmlformats.org/officeDocument/2006/relationships/image" Target="../media/image210.jpe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1.xml"/><Relationship Id="rId1" Type="http://schemas.openxmlformats.org/officeDocument/2006/relationships/image" Target="../media/image211.jpe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2.xml"/><Relationship Id="rId1" Type="http://schemas.openxmlformats.org/officeDocument/2006/relationships/image" Target="../media/image212.jpe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3.xml"/><Relationship Id="rId1" Type="http://schemas.openxmlformats.org/officeDocument/2006/relationships/image" Target="../media/image213.jpeg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4.xml"/><Relationship Id="rId1" Type="http://schemas.openxmlformats.org/officeDocument/2006/relationships/image" Target="../media/image214.jpeg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5.xml"/><Relationship Id="rId1" Type="http://schemas.openxmlformats.org/officeDocument/2006/relationships/image" Target="../media/image215.jpe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6.xml"/><Relationship Id="rId1" Type="http://schemas.openxmlformats.org/officeDocument/2006/relationships/image" Target="../media/image216.jpeg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7.xml"/><Relationship Id="rId1" Type="http://schemas.openxmlformats.org/officeDocument/2006/relationships/image" Target="../media/image217.jpe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8.xml"/><Relationship Id="rId1" Type="http://schemas.openxmlformats.org/officeDocument/2006/relationships/image" Target="../media/image218.jpeg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9.xml"/><Relationship Id="rId1" Type="http://schemas.openxmlformats.org/officeDocument/2006/relationships/image" Target="../media/image2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2.jpe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0.xml"/><Relationship Id="rId1" Type="http://schemas.openxmlformats.org/officeDocument/2006/relationships/image" Target="../media/image220.jpeg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1.xml"/><Relationship Id="rId1" Type="http://schemas.openxmlformats.org/officeDocument/2006/relationships/image" Target="../media/image221.jpe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2.xml"/><Relationship Id="rId1" Type="http://schemas.openxmlformats.org/officeDocument/2006/relationships/image" Target="../media/image222.jpeg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3.xml"/><Relationship Id="rId1" Type="http://schemas.openxmlformats.org/officeDocument/2006/relationships/image" Target="../media/image223.jpeg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4.xml"/><Relationship Id="rId1" Type="http://schemas.openxmlformats.org/officeDocument/2006/relationships/image" Target="../media/image224.jpe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5.xml"/><Relationship Id="rId1" Type="http://schemas.openxmlformats.org/officeDocument/2006/relationships/image" Target="../media/image225.jpeg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6.xml"/><Relationship Id="rId1" Type="http://schemas.openxmlformats.org/officeDocument/2006/relationships/image" Target="../media/image226.jpe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7.xml"/><Relationship Id="rId1" Type="http://schemas.openxmlformats.org/officeDocument/2006/relationships/image" Target="../media/image227.jpe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8.xml"/><Relationship Id="rId1" Type="http://schemas.openxmlformats.org/officeDocument/2006/relationships/image" Target="../media/image228.jpeg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9.xml"/><Relationship Id="rId1" Type="http://schemas.openxmlformats.org/officeDocument/2006/relationships/image" Target="../media/image2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3.jpe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0.xml"/><Relationship Id="rId1" Type="http://schemas.openxmlformats.org/officeDocument/2006/relationships/image" Target="../media/image230.jpeg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1.xml"/><Relationship Id="rId1" Type="http://schemas.openxmlformats.org/officeDocument/2006/relationships/image" Target="../media/image231.jpe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2.xml"/><Relationship Id="rId1" Type="http://schemas.openxmlformats.org/officeDocument/2006/relationships/image" Target="../media/image232.jpeg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3.xml"/><Relationship Id="rId1" Type="http://schemas.openxmlformats.org/officeDocument/2006/relationships/image" Target="../media/image233.jpeg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4.xml"/><Relationship Id="rId1" Type="http://schemas.openxmlformats.org/officeDocument/2006/relationships/image" Target="../media/image234.jpeg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5.xml"/><Relationship Id="rId1" Type="http://schemas.openxmlformats.org/officeDocument/2006/relationships/image" Target="../media/image235.jpeg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6.xml"/><Relationship Id="rId1" Type="http://schemas.openxmlformats.org/officeDocument/2006/relationships/image" Target="../media/image236.jpeg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7.xml"/><Relationship Id="rId1" Type="http://schemas.openxmlformats.org/officeDocument/2006/relationships/image" Target="../media/image237.jpeg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8.xml"/><Relationship Id="rId1" Type="http://schemas.openxmlformats.org/officeDocument/2006/relationships/image" Target="../media/image238.jpeg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9.xml"/><Relationship Id="rId1" Type="http://schemas.openxmlformats.org/officeDocument/2006/relationships/image" Target="../media/image2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4.jpe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0.xml"/><Relationship Id="rId1" Type="http://schemas.openxmlformats.org/officeDocument/2006/relationships/image" Target="../media/image240.jpeg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1.xml"/><Relationship Id="rId1" Type="http://schemas.openxmlformats.org/officeDocument/2006/relationships/image" Target="../media/image241.jpeg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2.xml"/><Relationship Id="rId1" Type="http://schemas.openxmlformats.org/officeDocument/2006/relationships/image" Target="../media/image242.jpeg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3.xml"/><Relationship Id="rId1" Type="http://schemas.openxmlformats.org/officeDocument/2006/relationships/image" Target="../media/image243.jpeg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4.xml"/><Relationship Id="rId1" Type="http://schemas.openxmlformats.org/officeDocument/2006/relationships/image" Target="../media/image244.jpeg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5.xml"/><Relationship Id="rId1" Type="http://schemas.openxmlformats.org/officeDocument/2006/relationships/image" Target="../media/image245.jpeg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6.xml"/><Relationship Id="rId1" Type="http://schemas.openxmlformats.org/officeDocument/2006/relationships/image" Target="../media/image246.jpeg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7.xml"/><Relationship Id="rId1" Type="http://schemas.openxmlformats.org/officeDocument/2006/relationships/image" Target="../media/image247.jpeg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8.xml"/><Relationship Id="rId1" Type="http://schemas.openxmlformats.org/officeDocument/2006/relationships/image" Target="../media/image248.jpeg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9.xml"/><Relationship Id="rId1" Type="http://schemas.openxmlformats.org/officeDocument/2006/relationships/image" Target="../media/image2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5.jpe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0.xml"/><Relationship Id="rId1" Type="http://schemas.openxmlformats.org/officeDocument/2006/relationships/image" Target="../media/image250.jpeg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1.xml"/><Relationship Id="rId1" Type="http://schemas.openxmlformats.org/officeDocument/2006/relationships/image" Target="../media/image251.jpeg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2.xml"/><Relationship Id="rId1" Type="http://schemas.openxmlformats.org/officeDocument/2006/relationships/image" Target="../media/image252.jpeg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3.xml"/><Relationship Id="rId1" Type="http://schemas.openxmlformats.org/officeDocument/2006/relationships/image" Target="../media/image253.jpeg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4.xml"/><Relationship Id="rId1" Type="http://schemas.openxmlformats.org/officeDocument/2006/relationships/image" Target="../media/image254.jpeg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5.xml"/><Relationship Id="rId1" Type="http://schemas.openxmlformats.org/officeDocument/2006/relationships/image" Target="../media/image255.jpe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6.xml"/><Relationship Id="rId1" Type="http://schemas.openxmlformats.org/officeDocument/2006/relationships/image" Target="../media/image256.jpeg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7.xml"/><Relationship Id="rId1" Type="http://schemas.openxmlformats.org/officeDocument/2006/relationships/image" Target="../media/image257.jpeg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8.xml"/><Relationship Id="rId1" Type="http://schemas.openxmlformats.org/officeDocument/2006/relationships/image" Target="../media/image258.jpeg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9.xml"/><Relationship Id="rId1" Type="http://schemas.openxmlformats.org/officeDocument/2006/relationships/image" Target="../media/image2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6.jpeg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0.xml"/><Relationship Id="rId1" Type="http://schemas.openxmlformats.org/officeDocument/2006/relationships/image" Target="../media/image260.jpeg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1.xml"/><Relationship Id="rId1" Type="http://schemas.openxmlformats.org/officeDocument/2006/relationships/image" Target="../media/image261.jpeg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2.xml"/><Relationship Id="rId1" Type="http://schemas.openxmlformats.org/officeDocument/2006/relationships/image" Target="../media/image262.jpeg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3.xml"/><Relationship Id="rId1" Type="http://schemas.openxmlformats.org/officeDocument/2006/relationships/image" Target="../media/image263.jpeg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4.xml"/><Relationship Id="rId1" Type="http://schemas.openxmlformats.org/officeDocument/2006/relationships/image" Target="../media/image264.jpeg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5.xml"/><Relationship Id="rId1" Type="http://schemas.openxmlformats.org/officeDocument/2006/relationships/image" Target="../media/image265.jpeg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6.xml"/><Relationship Id="rId1" Type="http://schemas.openxmlformats.org/officeDocument/2006/relationships/image" Target="../media/image266.jpeg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7.xml"/><Relationship Id="rId1" Type="http://schemas.openxmlformats.org/officeDocument/2006/relationships/image" Target="../media/image267.jpeg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8.xml"/><Relationship Id="rId1" Type="http://schemas.openxmlformats.org/officeDocument/2006/relationships/image" Target="../media/image268.jpeg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9.xml"/><Relationship Id="rId1" Type="http://schemas.openxmlformats.org/officeDocument/2006/relationships/image" Target="../media/image26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7.jpeg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0.xml"/><Relationship Id="rId1" Type="http://schemas.openxmlformats.org/officeDocument/2006/relationships/image" Target="../media/image270.jpeg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1.xml"/><Relationship Id="rId1" Type="http://schemas.openxmlformats.org/officeDocument/2006/relationships/image" Target="../media/image271.jpeg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2.xml"/><Relationship Id="rId1" Type="http://schemas.openxmlformats.org/officeDocument/2006/relationships/image" Target="../media/image272.jpeg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3.xml"/><Relationship Id="rId1" Type="http://schemas.openxmlformats.org/officeDocument/2006/relationships/image" Target="../media/image273.jpeg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4.xml"/><Relationship Id="rId1" Type="http://schemas.openxmlformats.org/officeDocument/2006/relationships/image" Target="../media/image274.jpeg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5.xml"/><Relationship Id="rId1" Type="http://schemas.openxmlformats.org/officeDocument/2006/relationships/image" Target="../media/image275.jpeg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6.xml"/><Relationship Id="rId1" Type="http://schemas.openxmlformats.org/officeDocument/2006/relationships/image" Target="../media/image276.jpeg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7.xml"/><Relationship Id="rId1" Type="http://schemas.openxmlformats.org/officeDocument/2006/relationships/image" Target="../media/image277.jpeg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8.xml"/><Relationship Id="rId1" Type="http://schemas.openxmlformats.org/officeDocument/2006/relationships/image" Target="../media/image278.jpeg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9.xml"/><Relationship Id="rId1" Type="http://schemas.openxmlformats.org/officeDocument/2006/relationships/image" Target="../media/image27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8.jpeg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0.xml"/><Relationship Id="rId1" Type="http://schemas.openxmlformats.org/officeDocument/2006/relationships/image" Target="../media/image280.jpeg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1.xml"/><Relationship Id="rId1" Type="http://schemas.openxmlformats.org/officeDocument/2006/relationships/image" Target="../media/image28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4.xml"/><Relationship Id="rId1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0.xml"/><Relationship Id="rId1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1.xml"/><Relationship Id="rId1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1.xml"/><Relationship Id="rId1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4.xml"/><Relationship Id="rId1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5.xml"/><Relationship Id="rId1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6.xml"/><Relationship Id="rId1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7.xml"/><Relationship Id="rId1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0.xml"/><Relationship Id="rId1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1.xml"/><Relationship Id="rId1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2.xml"/><Relationship Id="rId1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3.xml"/><Relationship Id="rId1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5.xml"/><Relationship Id="rId1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6.xml"/><Relationship Id="rId1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8.xml"/><Relationship Id="rId1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9.xml"/><Relationship Id="rId1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5.xml"/><Relationship Id="rId1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6.xml"/><Relationship Id="rId1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7.xml"/><Relationship Id="rId1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8.xml"/><Relationship Id="rId1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9.xml"/><Relationship Id="rId1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46990" y="54864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65890" y="6322699"/>
            <a:ext cx="510058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339830" y="6394453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109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002655" y="1979675"/>
            <a:ext cx="458762" cy="1129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</a:pPr>
            <a:r>
              <a:rPr sz="180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180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0" marR="0">
              <a:lnSpc>
                <a:spcPts val="1875"/>
              </a:lnSpc>
              <a:spcBef>
                <a:spcPts val="235"/>
              </a:spcBef>
              <a:spcAft>
                <a:spcPct val="0"/>
              </a:spcAft>
            </a:pPr>
            <a:r>
              <a:rPr sz="180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9</a:t>
            </a:r>
            <a:endParaRPr sz="180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0" marR="0">
              <a:lnSpc>
                <a:spcPts val="1875"/>
              </a:lnSpc>
              <a:spcBef>
                <a:spcPts val="285"/>
              </a:spcBef>
              <a:spcAft>
                <a:spcPct val="0"/>
              </a:spcAft>
            </a:pPr>
            <a:r>
              <a:rPr sz="180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180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119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129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810123" y="2567858"/>
            <a:ext cx="1066800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UQINAI+MicrosoftYaHei-Bold" panose="02000500000000000000"/>
                <a:cs typeface="UQINAI+MicrosoftYaHei-Bold" panose="02000500000000000000"/>
              </a:rPr>
              <a:t>银行</a:t>
            </a:r>
            <a:endParaRPr sz="2400">
              <a:solidFill>
                <a:srgbClr val="000000"/>
              </a:solidFill>
              <a:latin typeface="UQINAI+MicrosoftYaHei-Bold" panose="02000500000000000000"/>
              <a:cs typeface="UQINAI+MicrosoftYaHei-Bold" panose="020005000000000000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78101" y="5365567"/>
            <a:ext cx="1676400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UQINAI+MicrosoftYaHei-Bold" panose="02000500000000000000"/>
                <a:cs typeface="UQINAI+MicrosoftYaHei-Bold" panose="02000500000000000000"/>
              </a:rPr>
              <a:t>借款企业</a:t>
            </a:r>
            <a:endParaRPr sz="2400">
              <a:solidFill>
                <a:srgbClr val="000000"/>
              </a:solidFill>
              <a:latin typeface="UQINAI+MicrosoftYaHei-Bold" panose="02000500000000000000"/>
              <a:cs typeface="UQINAI+MicrosoftYaHei-Bold" panose="020005000000000000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03943" y="5386522"/>
            <a:ext cx="1905634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UQINAI+MicrosoftYaHei-Bold" panose="02000500000000000000"/>
                <a:cs typeface="UQINAI+MicrosoftYaHei-Bold" panose="02000500000000000000"/>
              </a:rPr>
              <a:t>A公司房屋</a:t>
            </a:r>
            <a:endParaRPr sz="2400">
              <a:solidFill>
                <a:srgbClr val="000000"/>
              </a:solidFill>
              <a:latin typeface="UQINAI+MicrosoftYaHei-Bold" panose="02000500000000000000"/>
              <a:cs typeface="UQINAI+MicrosoftYaHei-Bold" panose="020005000000000000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17425" y="5421861"/>
            <a:ext cx="973670" cy="586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</a:pPr>
            <a:r>
              <a:rPr sz="180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2.</a:t>
            </a:r>
            <a:r>
              <a:rPr sz="1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执行</a:t>
            </a:r>
            <a:endParaRPr sz="180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538585" y="6419853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744718" y="2567858"/>
            <a:ext cx="1066800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EDISIO+MicrosoftYaHei-Bold" panose="02000500000000000000"/>
                <a:cs typeface="EDISIO+MicrosoftYaHei-Bold" panose="02000500000000000000"/>
              </a:rPr>
              <a:t>银行</a:t>
            </a:r>
            <a:endParaRPr sz="2400">
              <a:solidFill>
                <a:srgbClr val="000000"/>
              </a:solidFill>
              <a:latin typeface="EDISIO+MicrosoftYaHei-Bold" panose="02000500000000000000"/>
              <a:cs typeface="EDISIO+MicrosoftYaHei-Bold" panose="020005000000000000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41856" y="5110932"/>
            <a:ext cx="1371600" cy="1140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EDISIO+MicrosoftYaHei-Bold" panose="02000500000000000000"/>
                <a:cs typeface="EDISIO+MicrosoftYaHei-Bold" panose="02000500000000000000"/>
              </a:rPr>
              <a:t>其他</a:t>
            </a:r>
            <a:endParaRPr sz="2400">
              <a:solidFill>
                <a:srgbClr val="000000"/>
              </a:solidFill>
              <a:latin typeface="EDISIO+MicrosoftYaHei-Bold" panose="02000500000000000000"/>
              <a:cs typeface="EDISIO+MicrosoftYaHei-Bold" panose="02000500000000000000"/>
            </a:endParaRPr>
          </a:p>
          <a:p>
            <a:pPr marL="0" marR="0">
              <a:lnSpc>
                <a:spcPts val="2500"/>
              </a:lnSpc>
              <a:spcBef>
                <a:spcPts val="38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EDISIO+MicrosoftYaHei-Bold" panose="02000500000000000000"/>
                <a:cs typeface="EDISIO+MicrosoftYaHei-Bold" panose="02000500000000000000"/>
              </a:rPr>
              <a:t>债权人</a:t>
            </a:r>
            <a:endParaRPr sz="2400">
              <a:solidFill>
                <a:srgbClr val="000000"/>
              </a:solidFill>
              <a:latin typeface="EDISIO+MicrosoftYaHei-Bold" panose="02000500000000000000"/>
              <a:cs typeface="EDISIO+MicrosoftYaHei-Bold" panose="020005000000000000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75160" y="5423132"/>
            <a:ext cx="973670" cy="586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75"/>
              </a:lnSpc>
              <a:spcBef>
                <a:spcPct val="0"/>
              </a:spcBef>
              <a:spcAft>
                <a:spcPct val="0"/>
              </a:spcAft>
            </a:pPr>
            <a:r>
              <a:rPr sz="180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2.</a:t>
            </a:r>
            <a:r>
              <a:rPr sz="1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查封</a:t>
            </a:r>
            <a:endParaRPr sz="180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38585" y="6419853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139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339830" y="6394453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149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159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169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179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189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199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65890" y="6322699"/>
            <a:ext cx="510058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209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607165" y="6470018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219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607165" y="6470018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09645" y="292615"/>
            <a:ext cx="5958839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FFFFFF"/>
                </a:solidFill>
                <a:latin typeface="CJUKNP+MicrosoftYaHei-Bold" panose="02000500000000000000"/>
                <a:cs typeface="CJUKNP+MicrosoftYaHei-Bold" panose="02000500000000000000"/>
              </a:rPr>
              <a:t>一、法院裁定以物抵债：五个法律依据</a:t>
            </a:r>
            <a:endParaRPr sz="2400">
              <a:solidFill>
                <a:srgbClr val="FFFFFF"/>
              </a:solidFill>
              <a:latin typeface="CJUKNP+MicrosoftYaHei-Bold" panose="02000500000000000000"/>
              <a:cs typeface="CJUKNP+MicrosoftYaHei-Bold" panose="020005000000000000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500" y="1280676"/>
            <a:ext cx="13553439" cy="1140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民诉法解释</a:t>
            </a:r>
            <a:r>
              <a:rPr sz="2400" spc="999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 </a:t>
            </a: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申请执行人和被执行人同意，法院可以不经拍卖直接将被执行人财产作价交</a:t>
            </a:r>
            <a:endParaRPr sz="2400">
              <a:solidFill>
                <a:srgbClr val="000000"/>
              </a:solidFill>
              <a:latin typeface="CJUKNP+MicrosoftYaHei-Bold" panose="02000500000000000000"/>
              <a:cs typeface="CJUKNP+MicrosoftYaHei-Bold" panose="02000500000000000000"/>
            </a:endParaRPr>
          </a:p>
          <a:p>
            <a:pPr marL="175260" marR="0">
              <a:lnSpc>
                <a:spcPts val="2500"/>
              </a:lnSpc>
              <a:spcBef>
                <a:spcPts val="38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第491条</a:t>
            </a:r>
            <a:r>
              <a:rPr sz="2400" spc="2379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 </a:t>
            </a: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申请执行人抵偿债务</a:t>
            </a:r>
            <a:endParaRPr sz="2400">
              <a:solidFill>
                <a:srgbClr val="000000"/>
              </a:solidFill>
              <a:latin typeface="CJUKNP+MicrosoftYaHei-Bold" panose="02000500000000000000"/>
              <a:cs typeface="CJUKNP+MicrosoftYaHei-Bold" panose="020005000000000000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3470" y="2731651"/>
            <a:ext cx="7958264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16条</a:t>
            </a:r>
            <a:r>
              <a:rPr sz="2400" spc="529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 </a:t>
            </a: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拍卖财产流拍，可以按照保留价，将财产抵债</a:t>
            </a:r>
            <a:endParaRPr sz="2400">
              <a:solidFill>
                <a:srgbClr val="000000"/>
              </a:solidFill>
              <a:latin typeface="CJUKNP+MicrosoftYaHei-Bold" panose="02000500000000000000"/>
              <a:cs typeface="CJUKNP+MicrosoftYaHei-Bold" panose="020005000000000000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530" y="3825120"/>
            <a:ext cx="9363265" cy="1318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694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23条</a:t>
            </a:r>
            <a:r>
              <a:rPr sz="2400" spc="529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 </a:t>
            </a: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拍卖无人竞买，可以按照拍卖所定的保留价抵债</a:t>
            </a:r>
            <a:endParaRPr sz="2400">
              <a:solidFill>
                <a:srgbClr val="000000"/>
              </a:solidFill>
              <a:latin typeface="CJUKNP+MicrosoftYaHei-Bold" panose="02000500000000000000"/>
              <a:cs typeface="CJUKNP+MicrosoftYaHei-Bold" panose="02000500000000000000"/>
            </a:endParaRPr>
          </a:p>
          <a:p>
            <a:pPr marL="0" marR="0">
              <a:lnSpc>
                <a:spcPts val="1405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拍卖</a:t>
            </a:r>
            <a:endParaRPr sz="2400">
              <a:solidFill>
                <a:srgbClr val="000000"/>
              </a:solidFill>
              <a:latin typeface="CJUKNP+MicrosoftYaHei-Bold" panose="02000500000000000000"/>
              <a:cs typeface="CJUKNP+MicrosoftYaHei-Bold" panose="02000500000000000000"/>
            </a:endParaRPr>
          </a:p>
          <a:p>
            <a:pPr marL="0" marR="0">
              <a:lnSpc>
                <a:spcPts val="2500"/>
              </a:lnSpc>
              <a:spcBef>
                <a:spcPts val="38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变卖</a:t>
            </a:r>
            <a:endParaRPr sz="2400">
              <a:solidFill>
                <a:srgbClr val="000000"/>
              </a:solidFill>
              <a:latin typeface="CJUKNP+MicrosoftYaHei-Bold" panose="02000500000000000000"/>
              <a:cs typeface="CJUKNP+MicrosoftYaHei-Bold" panose="0200050000000000000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530" y="4735076"/>
            <a:ext cx="1066800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规定</a:t>
            </a:r>
            <a:endParaRPr sz="2400">
              <a:solidFill>
                <a:srgbClr val="000000"/>
              </a:solidFill>
              <a:latin typeface="CJUKNP+MicrosoftYaHei-Bold" panose="02000500000000000000"/>
              <a:cs typeface="CJUKNP+MicrosoftYaHei-Bold" panose="0200050000000000000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470" y="4916686"/>
            <a:ext cx="11112945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24条</a:t>
            </a:r>
            <a:r>
              <a:rPr sz="2400" spc="529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 </a:t>
            </a: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第二次拍卖仍流拍的动产，不同意抵债，应解除查封退还被执行人</a:t>
            </a:r>
            <a:endParaRPr sz="2400">
              <a:solidFill>
                <a:srgbClr val="000000"/>
              </a:solidFill>
              <a:latin typeface="CJUKNP+MicrosoftYaHei-Bold" panose="02000500000000000000"/>
              <a:cs typeface="CJUKNP+MicrosoftYaHei-Bold" panose="0200050000000000000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70" y="6008251"/>
            <a:ext cx="11194732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25条</a:t>
            </a:r>
            <a:r>
              <a:rPr sz="2400" spc="529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 </a:t>
            </a:r>
            <a:r>
              <a:rPr sz="2400">
                <a:solidFill>
                  <a:srgbClr val="000000"/>
                </a:solidFill>
                <a:latin typeface="CJUKNP+MicrosoftYaHei-Bold" panose="02000500000000000000"/>
                <a:cs typeface="CJUKNP+MicrosoftYaHei-Bold" panose="02000500000000000000"/>
              </a:rPr>
              <a:t>第二次拍卖仍流拍的不动产，不同意抵债，60日内进行第三次拍卖</a:t>
            </a:r>
            <a:endParaRPr sz="2400">
              <a:solidFill>
                <a:srgbClr val="000000"/>
              </a:solidFill>
              <a:latin typeface="CJUKNP+MicrosoftYaHei-Bold" panose="02000500000000000000"/>
              <a:cs typeface="CJUKNP+MicrosoftYaHei-Bold" panose="02000500000000000000"/>
            </a:endParaRPr>
          </a:p>
        </p:txBody>
      </p:sp>
    </p:spTree>
  </p:cSld>
  <p:clrMapOvr>
    <a:masterClrMapping/>
  </p:clrMapOvr>
  <p:transition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229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19320" y="3398917"/>
            <a:ext cx="571500" cy="845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四</a:t>
            </a:r>
            <a:endParaRPr sz="180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>
              <a:lnSpc>
                <a:spcPts val="1800"/>
              </a:lnSpc>
              <a:spcBef>
                <a:spcPts val="360"/>
              </a:spcBef>
              <a:spcAft>
                <a:spcPct val="0"/>
              </a:spcAft>
            </a:pPr>
            <a:r>
              <a:rPr sz="18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种</a:t>
            </a:r>
            <a:endParaRPr sz="180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239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249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259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269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72000" y="315476"/>
            <a:ext cx="3505200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五、五级分类标准变化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5294" y="1267340"/>
            <a:ext cx="1066800" cy="5534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分类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  <a:p>
            <a:pPr marL="0" marR="0">
              <a:lnSpc>
                <a:spcPts val="2500"/>
              </a:lnSpc>
              <a:spcBef>
                <a:spcPts val="4995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正常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  <a:p>
            <a:pPr marL="0" marR="0">
              <a:lnSpc>
                <a:spcPts val="2500"/>
              </a:lnSpc>
              <a:spcBef>
                <a:spcPts val="4995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关注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  <a:p>
            <a:pPr marL="0" marR="0">
              <a:lnSpc>
                <a:spcPts val="2500"/>
              </a:lnSpc>
              <a:spcBef>
                <a:spcPts val="4995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次级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  <a:p>
            <a:pPr marL="0" marR="0">
              <a:lnSpc>
                <a:spcPts val="2500"/>
              </a:lnSpc>
              <a:spcBef>
                <a:spcPts val="4995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可疑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  <a:p>
            <a:pPr marL="0" marR="0">
              <a:lnSpc>
                <a:spcPts val="2500"/>
              </a:lnSpc>
              <a:spcBef>
                <a:spcPts val="4995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损失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02965" y="1267340"/>
            <a:ext cx="1371600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原规定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38870" y="1267340"/>
            <a:ext cx="1371600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新规定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8045" y="3171070"/>
            <a:ext cx="3960145" cy="3630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5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尽管目前能</a:t>
            </a:r>
            <a:r>
              <a:rPr sz="2400" spc="1544">
                <a:solidFill>
                  <a:srgbClr val="000000"/>
                </a:solidFill>
                <a:latin typeface="LVACFG+MicrosoftYaHei-Bold"/>
                <a:cs typeface="LVACFG+MicrosoftYaHei-Bold"/>
              </a:rPr>
              <a:t> </a:t>
            </a: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但存影偿还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  <a:p>
            <a:pPr marL="0" marR="0">
              <a:lnSpc>
                <a:spcPts val="2500"/>
              </a:lnSpc>
              <a:spcBef>
                <a:spcPts val="4995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收入不</a:t>
            </a:r>
            <a:r>
              <a:rPr sz="2400" spc="114">
                <a:solidFill>
                  <a:srgbClr val="000000"/>
                </a:solidFill>
                <a:latin typeface="LVACFG+MicrosoftYaHei-Bold"/>
                <a:cs typeface="LVACFG+MicrosoftYaHei-Bold"/>
              </a:rPr>
              <a:t> </a:t>
            </a: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可能造成一定损失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  <a:p>
            <a:pPr marL="0" marR="0">
              <a:lnSpc>
                <a:spcPts val="2500"/>
              </a:lnSpc>
              <a:spcBef>
                <a:spcPts val="4995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执担保</a:t>
            </a:r>
            <a:r>
              <a:rPr sz="2400" spc="114">
                <a:solidFill>
                  <a:srgbClr val="000000"/>
                </a:solidFill>
                <a:latin typeface="LVACFG+MicrosoftYaHei-Bold"/>
                <a:cs typeface="LVACFG+MicrosoftYaHei-Bold"/>
              </a:rPr>
              <a:t> </a:t>
            </a: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肯定造成较大损失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  <a:p>
            <a:pPr marL="0" marR="0">
              <a:lnSpc>
                <a:spcPts val="2500"/>
              </a:lnSpc>
              <a:spcBef>
                <a:spcPts val="4995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本息无法收回</a:t>
            </a:r>
            <a:r>
              <a:rPr sz="2400" spc="114">
                <a:solidFill>
                  <a:srgbClr val="000000"/>
                </a:solidFill>
                <a:latin typeface="LVACFG+MicrosoftYaHei-Bold"/>
                <a:cs typeface="LVACFG+MicrosoftYaHei-Bold"/>
              </a:rPr>
              <a:t> </a:t>
            </a: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收极少部分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73950" y="3171070"/>
            <a:ext cx="2681605" cy="77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虽存履合不利</a:t>
            </a:r>
            <a:r>
              <a:rPr sz="2400" spc="114">
                <a:solidFill>
                  <a:srgbClr val="000000"/>
                </a:solidFill>
                <a:latin typeface="LVACFG+MicrosoftYaHei-Bold"/>
                <a:cs typeface="LVACFG+MicrosoftYaHei-Bold"/>
              </a:rPr>
              <a:t> </a:t>
            </a: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但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73950" y="5074801"/>
            <a:ext cx="3960146" cy="1726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已无足</a:t>
            </a:r>
            <a:r>
              <a:rPr sz="2400" spc="114">
                <a:solidFill>
                  <a:srgbClr val="000000"/>
                </a:solidFill>
                <a:latin typeface="LVACFG+MicrosoftYaHei-Bold"/>
                <a:cs typeface="LVACFG+MicrosoftYaHei-Bold"/>
              </a:rPr>
              <a:t> </a:t>
            </a: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已发生</a:t>
            </a:r>
            <a:r>
              <a:rPr sz="2400" spc="4199">
                <a:solidFill>
                  <a:srgbClr val="000000"/>
                </a:solidFill>
                <a:latin typeface="LVACFG+MicrosoftYaHei-Bold"/>
                <a:cs typeface="LVACFG+MicrosoftYaHei-Bold"/>
              </a:rPr>
              <a:t> </a:t>
            </a: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信减值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  <a:p>
            <a:pPr marL="16510" marR="0">
              <a:lnSpc>
                <a:spcPts val="2500"/>
              </a:lnSpc>
              <a:spcBef>
                <a:spcPts val="4995"/>
              </a:spcBef>
              <a:spcAft>
                <a:spcPct val="0"/>
              </a:spcAft>
            </a:pP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收极少</a:t>
            </a:r>
            <a:r>
              <a:rPr sz="2400" spc="2259">
                <a:solidFill>
                  <a:srgbClr val="000000"/>
                </a:solidFill>
                <a:latin typeface="LVACFG+MicrosoftYaHei-Bold"/>
                <a:cs typeface="LVACFG+MicrosoftYaHei-Bold"/>
              </a:rPr>
              <a:t> </a:t>
            </a:r>
            <a:r>
              <a:rPr sz="2400">
                <a:solidFill>
                  <a:srgbClr val="000000"/>
                </a:solidFill>
                <a:latin typeface="LVACFG+MicrosoftYaHei-Bold"/>
                <a:cs typeface="LVACFG+MicrosoftYaHei-Bold"/>
              </a:rPr>
              <a:t>或损失全部资产</a:t>
            </a:r>
            <a:endParaRPr sz="2400">
              <a:solidFill>
                <a:srgbClr val="000000"/>
              </a:solidFill>
              <a:latin typeface="LVACFG+MicrosoftYaHei-Bold"/>
              <a:cs typeface="LVACFG+MicrosoftYaHei-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279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280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36985" y="6322699"/>
            <a:ext cx="768174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281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29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65890" y="6322699"/>
            <a:ext cx="510058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607165" y="6470018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39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65890" y="6322699"/>
            <a:ext cx="510058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607165" y="6470018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49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65890" y="6322699"/>
            <a:ext cx="510058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59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65890" y="6322699"/>
            <a:ext cx="510058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4600" y="6394453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607165" y="6470018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69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65890" y="6322699"/>
            <a:ext cx="510058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607165" y="6470018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94135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94135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94135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94135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79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65890" y="6322699"/>
            <a:ext cx="510058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94135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94135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89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65890" y="6322699"/>
            <a:ext cx="510058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90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91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92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93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94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95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96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97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98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501120" y="6322699"/>
            <a:ext cx="639116" cy="6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ct val="0"/>
              </a:spcBef>
              <a:spcAft>
                <a:spcPct val="0"/>
              </a:spcAft>
            </a:pPr>
            <a:r>
              <a:rPr sz="2000">
                <a:solidFill>
                  <a:srgbClr val="898989"/>
                </a:solidFill>
                <a:latin typeface="Calibri" panose="020F0502020204030204"/>
                <a:cs typeface="Calibri" panose="020F0502020204030204"/>
              </a:rPr>
              <a:t>99</a:t>
            </a:r>
            <a:endParaRPr sz="2000">
              <a:solidFill>
                <a:srgbClr val="898989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9.01.14"/>
  <p:tag name="AS_TITLE" val="Aspose.Slides for .NET 2.0"/>
  <p:tag name="AS_VERSION" val="19.1"/>
  <p:tag name="KSO_WPP_MARK_KEY" val="308dbbc2-c0ae-44ae-9967-304f3b0b580e"/>
  <p:tag name="COMMONDATA" val="eyJoZGlkIjoiMmIyM2JiMTlhM2M1ZTM2NmIyYmJhNTg5YzdmZTAwZWQifQ=="/>
</p:tagLst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0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3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4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5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6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7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8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9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1061</Words>
  <Application>WPS 演示</Application>
  <PresentationFormat>On-screen Show (4:3)</PresentationFormat>
  <Paragraphs>622</Paragraphs>
  <Slides>281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281</vt:i4>
      </vt:variant>
      <vt:variant>
        <vt:lpstr>幻灯片标题</vt:lpstr>
      </vt:variant>
      <vt:variant>
        <vt:i4>281</vt:i4>
      </vt:variant>
    </vt:vector>
  </HeadingPairs>
  <TitlesOfParts>
    <vt:vector size="573" baseType="lpstr">
      <vt:lpstr>Arial</vt:lpstr>
      <vt:lpstr>宋体</vt:lpstr>
      <vt:lpstr>Wingdings</vt:lpstr>
      <vt:lpstr>Calibri</vt:lpstr>
      <vt:lpstr>微软雅黑</vt:lpstr>
      <vt:lpstr>Arial Unicode MS</vt:lpstr>
      <vt:lpstr>LVACFG+MicrosoftYaHei-Bold</vt:lpstr>
      <vt:lpstr>Segoe Print</vt:lpstr>
      <vt:lpstr>UQINAI+MicrosoftYaHei-Bold</vt:lpstr>
      <vt:lpstr>EDISIO+MicrosoftYaHei-Bold</vt:lpstr>
      <vt:lpstr>CJUKNP+MicrosoftYaHei-Bold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Theme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hrly02</dc:creator>
  <cp:lastModifiedBy>刘劲松</cp:lastModifiedBy>
  <cp:revision>2</cp:revision>
  <dcterms:created xsi:type="dcterms:W3CDTF">2023-05-18T08:59:38Z</dcterms:created>
  <dcterms:modified xsi:type="dcterms:W3CDTF">2023-05-18T09:00:53Z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677B1E9D5DA445E3BCDBFA419318CC5C_12</vt:lpwstr>
  </property>
  <property fmtid="{D5CDD505-2E9C-101B-9397-08002B2CF9AE}" pid="3" name="KSOProductBuildVer">
    <vt:lpwstr>2052-11.1.0.14309</vt:lpwstr>
  </property>
</Properties>
</file>